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4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5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6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02" r:id="rId2"/>
    <p:sldMasterId id="2147483741" r:id="rId3"/>
    <p:sldMasterId id="2147483753" r:id="rId4"/>
    <p:sldMasterId id="2147483784" r:id="rId5"/>
    <p:sldMasterId id="2147483815" r:id="rId6"/>
    <p:sldMasterId id="2147483830" r:id="rId7"/>
  </p:sldMasterIdLst>
  <p:notesMasterIdLst>
    <p:notesMasterId r:id="rId21"/>
  </p:notesMasterIdLst>
  <p:sldIdLst>
    <p:sldId id="399" r:id="rId8"/>
    <p:sldId id="379" r:id="rId9"/>
    <p:sldId id="378" r:id="rId10"/>
    <p:sldId id="381" r:id="rId11"/>
    <p:sldId id="382" r:id="rId12"/>
    <p:sldId id="386" r:id="rId13"/>
    <p:sldId id="391" r:id="rId14"/>
    <p:sldId id="390" r:id="rId15"/>
    <p:sldId id="387" r:id="rId16"/>
    <p:sldId id="394" r:id="rId17"/>
    <p:sldId id="395" r:id="rId18"/>
    <p:sldId id="396" r:id="rId19"/>
    <p:sldId id="400" r:id="rId20"/>
  </p:sldIdLst>
  <p:sldSz cx="9144000" cy="5143500" type="screen16x9"/>
  <p:notesSz cx="6805613" cy="99441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m Austin" initials="K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3300"/>
    <a:srgbClr val="FF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378" autoAdjust="0"/>
    <p:restoredTop sz="83862" autoAdjust="0"/>
  </p:normalViewPr>
  <p:slideViewPr>
    <p:cSldViewPr showGuides="1">
      <p:cViewPr>
        <p:scale>
          <a:sx n="90" d="100"/>
          <a:sy n="90" d="100"/>
        </p:scale>
        <p:origin x="-1524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6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gnyru\Documents\Private\Ina\2013\SKUP%202013\Tall%20og%20grafer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gnyru\Documents\Private\Ina\2013\SKUP%202013\Tall%20og%20grafer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gnyru\Documents\Private\Ina\2013\SKUP%202013\Tall%20og%20grafer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gnyru\Documents\Private\Ina\2013\SKUP%202013\Tall%20og%20grafe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gnyru\Documents\Private\Ina\2013\SKUP%202013\Tall%20og%20grafe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gnyru\Documents\Private\Ina\2013\SKUP%202013\Tall%20og%20grafe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gnyru\Documents\Private\Ina\2013\SKUP%202013\Tall%20og%20grafer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gnyru\Documents\Private\Ina\2013\SKUP%202013\Tall%20og%20grafer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gnyru\Documents\Private\Ina\2013\SKUP%202013\Tall%20og%20graf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ln>
          <a:solidFill>
            <a:schemeClr val="bg1"/>
          </a:solidFill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v>JA</c:v>
          </c:tx>
          <c:spPr>
            <a:solidFill>
              <a:schemeClr val="accent2">
                <a:lumMod val="75000"/>
              </a:schemeClr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val>
            <c:numRef>
              <c:f>'Slide 1 og 2'!$D$29:$E$29</c:f>
              <c:numCache>
                <c:formatCode>General</c:formatCode>
                <c:ptCount val="2"/>
                <c:pt idx="0">
                  <c:v>39.700000000000003</c:v>
                </c:pt>
                <c:pt idx="1">
                  <c:v>41.968799999999995</c:v>
                </c:pt>
              </c:numCache>
            </c:numRef>
          </c:val>
        </c:ser>
        <c:ser>
          <c:idx val="1"/>
          <c:order val="1"/>
          <c:tx>
            <c:v>NEI</c:v>
          </c:tx>
          <c:spPr>
            <a:solidFill>
              <a:srgbClr val="C00000"/>
            </a:solidFill>
            <a:ln>
              <a:noFill/>
            </a:ln>
          </c:spPr>
          <c:invertIfNegative val="0"/>
          <c:val>
            <c:numRef>
              <c:f>'Slide 1 og 2'!$D$30:$E$30</c:f>
              <c:numCache>
                <c:formatCode>General</c:formatCode>
                <c:ptCount val="2"/>
                <c:pt idx="1">
                  <c:v>15.557399999999999</c:v>
                </c:pt>
              </c:numCache>
            </c:numRef>
          </c:val>
        </c:ser>
        <c:ser>
          <c:idx val="2"/>
          <c:order val="2"/>
          <c:tx>
            <c:v> </c:v>
          </c:tx>
          <c:spPr>
            <a:solidFill>
              <a:srgbClr val="C00000"/>
            </a:solidFill>
            <a:ln>
              <a:noFill/>
            </a:ln>
          </c:spPr>
          <c:invertIfNegative val="0"/>
          <c:val>
            <c:numRef>
              <c:f>'Slide 1 og 2'!$D$31:$E$31</c:f>
              <c:numCache>
                <c:formatCode>General</c:formatCode>
                <c:ptCount val="2"/>
                <c:pt idx="1">
                  <c:v>2.7738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2189440"/>
        <c:axId val="112190976"/>
        <c:axId val="0"/>
      </c:bar3DChart>
      <c:catAx>
        <c:axId val="112189440"/>
        <c:scaling>
          <c:orientation val="minMax"/>
        </c:scaling>
        <c:delete val="1"/>
        <c:axPos val="b"/>
        <c:majorTickMark val="out"/>
        <c:minorTickMark val="none"/>
        <c:tickLblPos val="nextTo"/>
        <c:crossAx val="112190976"/>
        <c:crosses val="autoZero"/>
        <c:auto val="1"/>
        <c:lblAlgn val="ctr"/>
        <c:lblOffset val="100"/>
        <c:noMultiLvlLbl val="0"/>
      </c:catAx>
      <c:valAx>
        <c:axId val="112190976"/>
        <c:scaling>
          <c:orientation val="minMax"/>
          <c:max val="7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2189440"/>
        <c:crosses val="autoZero"/>
        <c:crossBetween val="between"/>
        <c:majorUnit val="10"/>
        <c:minorUnit val="2"/>
      </c:valAx>
    </c:plotArea>
    <c:legend>
      <c:legendPos val="r"/>
      <c:legendEntry>
        <c:idx val="0"/>
        <c:delete val="1"/>
      </c:legendEntry>
      <c:layout/>
      <c:overlay val="0"/>
      <c:txPr>
        <a:bodyPr/>
        <a:lstStyle/>
        <a:p>
          <a:pPr rtl="0">
            <a:defRPr sz="1400" b="1">
              <a:solidFill>
                <a:schemeClr val="bg1"/>
              </a:solidFill>
            </a:defRPr>
          </a:pPr>
          <a:endParaRPr lang="nb-N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chemeClr val="bg1"/>
          </a:solidFill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v>Nei</c:v>
          </c:tx>
          <c:spPr>
            <a:solidFill>
              <a:schemeClr val="accent2">
                <a:lumMod val="75000"/>
              </a:schemeClr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cat>
            <c:strRef>
              <c:f>'Slide 7'!$C$24:$D$24</c:f>
              <c:strCache>
                <c:ptCount val="2"/>
                <c:pt idx="0">
                  <c:v>Nei</c:v>
                </c:pt>
                <c:pt idx="1">
                  <c:v>Ja</c:v>
                </c:pt>
              </c:strCache>
            </c:strRef>
          </c:cat>
          <c:val>
            <c:numRef>
              <c:f>'Slide 7'!$C$23:$D$23</c:f>
              <c:numCache>
                <c:formatCode>0.0%</c:formatCode>
                <c:ptCount val="2"/>
                <c:pt idx="0">
                  <c:v>0.28799999999999998</c:v>
                </c:pt>
                <c:pt idx="1">
                  <c:v>0.10878299999999999</c:v>
                </c:pt>
              </c:numCache>
            </c:numRef>
          </c:val>
        </c:ser>
        <c:ser>
          <c:idx val="1"/>
          <c:order val="1"/>
          <c:tx>
            <c:strRef>
              <c:f>'Slide 7'!$D$24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invertIfNegative val="0"/>
          <c:cat>
            <c:strRef>
              <c:f>'Slide 7'!$C$24:$D$24</c:f>
              <c:strCache>
                <c:ptCount val="2"/>
                <c:pt idx="0">
                  <c:v>Nei</c:v>
                </c:pt>
                <c:pt idx="1">
                  <c:v>Ja</c:v>
                </c:pt>
              </c:strCache>
            </c:strRef>
          </c:cat>
          <c:val>
            <c:numRef>
              <c:f>'Slide 7'!$C$22:$D$22</c:f>
              <c:numCache>
                <c:formatCode>0.0%</c:formatCode>
                <c:ptCount val="2"/>
                <c:pt idx="1">
                  <c:v>0.41735699999999998</c:v>
                </c:pt>
              </c:numCache>
            </c:numRef>
          </c:val>
        </c:ser>
        <c:ser>
          <c:idx val="2"/>
          <c:order val="2"/>
          <c:spPr>
            <a:solidFill>
              <a:srgbClr val="C00000"/>
            </a:solidFill>
            <a:ln w="9525">
              <a:solidFill>
                <a:schemeClr val="bg1"/>
              </a:solidFill>
            </a:ln>
          </c:spPr>
          <c:invertIfNegative val="0"/>
          <c:cat>
            <c:strRef>
              <c:f>'Slide 7'!$C$24:$D$24</c:f>
              <c:strCache>
                <c:ptCount val="2"/>
                <c:pt idx="0">
                  <c:v>Nei</c:v>
                </c:pt>
                <c:pt idx="1">
                  <c:v>Ja</c:v>
                </c:pt>
              </c:strCache>
            </c:strRef>
          </c:cat>
          <c:val>
            <c:numRef>
              <c:f>'Slide 7'!$C$21:$D$21</c:f>
              <c:numCache>
                <c:formatCode>0.0%</c:formatCode>
                <c:ptCount val="2"/>
                <c:pt idx="1">
                  <c:v>5.5088279999999996E-2</c:v>
                </c:pt>
              </c:numCache>
            </c:numRef>
          </c:val>
        </c:ser>
        <c:ser>
          <c:idx val="3"/>
          <c:order val="3"/>
          <c:spPr>
            <a:solidFill>
              <a:srgbClr val="C00000"/>
            </a:solidFill>
            <a:ln w="9525">
              <a:solidFill>
                <a:schemeClr val="bg1"/>
              </a:solidFill>
            </a:ln>
          </c:spPr>
          <c:invertIfNegative val="0"/>
          <c:cat>
            <c:strRef>
              <c:f>'Slide 7'!$C$24:$D$24</c:f>
              <c:strCache>
                <c:ptCount val="2"/>
                <c:pt idx="0">
                  <c:v>Nei</c:v>
                </c:pt>
                <c:pt idx="1">
                  <c:v>Ja</c:v>
                </c:pt>
              </c:strCache>
            </c:strRef>
          </c:cat>
          <c:val>
            <c:numRef>
              <c:f>'Slide 7'!$C$20:$D$20</c:f>
              <c:numCache>
                <c:formatCode>0.0%</c:formatCode>
                <c:ptCount val="2"/>
                <c:pt idx="1">
                  <c:v>9.6312060000000005E-2</c:v>
                </c:pt>
              </c:numCache>
            </c:numRef>
          </c:val>
        </c:ser>
        <c:ser>
          <c:idx val="4"/>
          <c:order val="4"/>
          <c:spPr>
            <a:solidFill>
              <a:srgbClr val="C00000"/>
            </a:solidFill>
            <a:ln w="9525">
              <a:solidFill>
                <a:schemeClr val="bg1"/>
              </a:solidFill>
            </a:ln>
          </c:spPr>
          <c:invertIfNegative val="0"/>
          <c:cat>
            <c:strRef>
              <c:f>'Slide 7'!$C$24:$D$24</c:f>
              <c:strCache>
                <c:ptCount val="2"/>
                <c:pt idx="0">
                  <c:v>Nei</c:v>
                </c:pt>
                <c:pt idx="1">
                  <c:v>Ja</c:v>
                </c:pt>
              </c:strCache>
            </c:strRef>
          </c:cat>
          <c:val>
            <c:numRef>
              <c:f>'Slide 7'!$C$19:$D$19</c:f>
              <c:numCache>
                <c:formatCode>0.0%</c:formatCode>
                <c:ptCount val="2"/>
                <c:pt idx="1">
                  <c:v>3.3459659999999995E-2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2365568"/>
        <c:axId val="112367104"/>
        <c:axId val="0"/>
      </c:bar3DChart>
      <c:catAx>
        <c:axId val="112365568"/>
        <c:scaling>
          <c:orientation val="minMax"/>
        </c:scaling>
        <c:delete val="1"/>
        <c:axPos val="b"/>
        <c:majorTickMark val="out"/>
        <c:minorTickMark val="none"/>
        <c:tickLblPos val="nextTo"/>
        <c:crossAx val="112367104"/>
        <c:crosses val="autoZero"/>
        <c:auto val="1"/>
        <c:lblAlgn val="ctr"/>
        <c:lblOffset val="100"/>
        <c:noMultiLvlLbl val="0"/>
      </c:catAx>
      <c:valAx>
        <c:axId val="11236710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12365568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/>
      <c:overlay val="0"/>
      <c:txPr>
        <a:bodyPr/>
        <a:lstStyle/>
        <a:p>
          <a:pPr>
            <a:defRPr sz="1800" b="1">
              <a:solidFill>
                <a:schemeClr val="bg1"/>
              </a:solidFill>
            </a:defRPr>
          </a:pPr>
          <a:endParaRPr lang="nb-N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v>Nei</c:v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val>
            <c:numRef>
              <c:f>Sheet5!$D$14:$E$14</c:f>
              <c:numCache>
                <c:formatCode>0.0%</c:formatCode>
                <c:ptCount val="2"/>
                <c:pt idx="0">
                  <c:v>3.4000000000000002E-2</c:v>
                </c:pt>
                <c:pt idx="1">
                  <c:v>0.57399999999999995</c:v>
                </c:pt>
              </c:numCache>
            </c:numRef>
          </c:val>
        </c:ser>
        <c:ser>
          <c:idx val="1"/>
          <c:order val="1"/>
          <c:tx>
            <c:v>Ja</c:v>
          </c:tx>
          <c:spPr>
            <a:solidFill>
              <a:schemeClr val="accent2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val>
            <c:numRef>
              <c:f>Sheet5!$D$13:$E$13</c:f>
              <c:numCache>
                <c:formatCode>0.0%</c:formatCode>
                <c:ptCount val="2"/>
                <c:pt idx="1">
                  <c:v>0.36499999999999999</c:v>
                </c:pt>
              </c:numCache>
            </c:numRef>
          </c:val>
        </c:ser>
        <c:ser>
          <c:idx val="2"/>
          <c:order val="2"/>
          <c:spPr>
            <a:solidFill>
              <a:srgbClr val="C00000"/>
            </a:solidFill>
          </c:spPr>
          <c:invertIfNegative val="0"/>
          <c:val>
            <c:numRef>
              <c:f>Sheet5!$D$12:$E$12</c:f>
              <c:numCache>
                <c:formatCode>0.0%</c:formatCode>
                <c:ptCount val="2"/>
                <c:pt idx="1">
                  <c:v>2.7E-2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2419584"/>
        <c:axId val="112421120"/>
        <c:axId val="0"/>
      </c:bar3DChart>
      <c:catAx>
        <c:axId val="112419584"/>
        <c:scaling>
          <c:orientation val="minMax"/>
        </c:scaling>
        <c:delete val="1"/>
        <c:axPos val="b"/>
        <c:majorTickMark val="out"/>
        <c:minorTickMark val="none"/>
        <c:tickLblPos val="nextTo"/>
        <c:crossAx val="112421120"/>
        <c:crosses val="autoZero"/>
        <c:auto val="1"/>
        <c:lblAlgn val="ctr"/>
        <c:lblOffset val="100"/>
        <c:noMultiLvlLbl val="0"/>
      </c:catAx>
      <c:valAx>
        <c:axId val="11242112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12419584"/>
        <c:crosses val="autoZero"/>
        <c:crossBetween val="between"/>
      </c:valAx>
    </c:plotArea>
    <c:legend>
      <c:legendPos val="r"/>
      <c:legendEntry>
        <c:idx val="0"/>
        <c:delete val="1"/>
      </c:legendEntry>
      <c:layout/>
      <c:overlay val="0"/>
      <c:txPr>
        <a:bodyPr/>
        <a:lstStyle/>
        <a:p>
          <a:pPr>
            <a:defRPr sz="1800" b="1">
              <a:solidFill>
                <a:schemeClr val="bg1"/>
              </a:solidFill>
            </a:defRPr>
          </a:pPr>
          <a:endParaRPr lang="nb-N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v>Nei</c:v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</c:spPr>
          </c:dPt>
          <c:val>
            <c:numRef>
              <c:f>Sheet5!$D$14:$E$14</c:f>
              <c:numCache>
                <c:formatCode>0.0%</c:formatCode>
                <c:ptCount val="2"/>
                <c:pt idx="0">
                  <c:v>3.4000000000000002E-2</c:v>
                </c:pt>
                <c:pt idx="1">
                  <c:v>0.57399999999999995</c:v>
                </c:pt>
              </c:numCache>
            </c:numRef>
          </c:val>
        </c:ser>
        <c:ser>
          <c:idx val="1"/>
          <c:order val="1"/>
          <c:tx>
            <c:v>Ja</c:v>
          </c:tx>
          <c:spPr>
            <a:solidFill>
              <a:schemeClr val="accent2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</c:spPr>
          </c:dPt>
          <c:val>
            <c:numRef>
              <c:f>Sheet5!$D$13:$E$13</c:f>
              <c:numCache>
                <c:formatCode>0.0%</c:formatCode>
                <c:ptCount val="2"/>
                <c:pt idx="1">
                  <c:v>0.36499999999999999</c:v>
                </c:pt>
              </c:numCache>
            </c:numRef>
          </c:val>
        </c:ser>
        <c:ser>
          <c:idx val="2"/>
          <c:order val="2"/>
          <c:spPr>
            <a:solidFill>
              <a:srgbClr val="C00000"/>
            </a:solidFill>
            <a:ln>
              <a:solidFill>
                <a:schemeClr val="bg1"/>
              </a:solidFill>
            </a:ln>
          </c:spPr>
          <c:invertIfNegative val="0"/>
          <c:val>
            <c:numRef>
              <c:f>Sheet5!$D$12:$E$12</c:f>
              <c:numCache>
                <c:formatCode>0.0%</c:formatCode>
                <c:ptCount val="2"/>
                <c:pt idx="1">
                  <c:v>2.7E-2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389824"/>
        <c:axId val="125395712"/>
        <c:axId val="0"/>
      </c:bar3DChart>
      <c:catAx>
        <c:axId val="125389824"/>
        <c:scaling>
          <c:orientation val="minMax"/>
        </c:scaling>
        <c:delete val="1"/>
        <c:axPos val="b"/>
        <c:majorTickMark val="out"/>
        <c:minorTickMark val="none"/>
        <c:tickLblPos val="nextTo"/>
        <c:crossAx val="125395712"/>
        <c:crosses val="autoZero"/>
        <c:auto val="1"/>
        <c:lblAlgn val="ctr"/>
        <c:lblOffset val="100"/>
        <c:noMultiLvlLbl val="0"/>
      </c:catAx>
      <c:valAx>
        <c:axId val="12539571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25389824"/>
        <c:crosses val="autoZero"/>
        <c:crossBetween val="between"/>
      </c:valAx>
    </c:plotArea>
    <c:legend>
      <c:legendPos val="r"/>
      <c:legendEntry>
        <c:idx val="0"/>
        <c:delete val="1"/>
      </c:legendEntry>
      <c:overlay val="0"/>
      <c:txPr>
        <a:bodyPr/>
        <a:lstStyle/>
        <a:p>
          <a:pPr>
            <a:defRPr sz="1800" b="1">
              <a:solidFill>
                <a:schemeClr val="bg1"/>
              </a:solidFill>
            </a:defRPr>
          </a:pPr>
          <a:endParaRPr lang="nb-N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2966841913153731E-2"/>
                  <c:y val="-0.439717929999594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033158086846268E-2"/>
                  <c:y val="-0.103330323619000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966841913153731E-2"/>
                  <c:y val="-9.9607403043440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Sheet6!$C$7:$E$7</c:f>
              <c:numCache>
                <c:formatCode>0.0%</c:formatCode>
                <c:ptCount val="3"/>
                <c:pt idx="0">
                  <c:v>0.90300000000000002</c:v>
                </c:pt>
                <c:pt idx="1">
                  <c:v>6.5000000000000002E-2</c:v>
                </c:pt>
                <c:pt idx="2">
                  <c:v>3.2000000000000001E-2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511552"/>
        <c:axId val="125513088"/>
        <c:axId val="0"/>
      </c:bar3DChart>
      <c:catAx>
        <c:axId val="125511552"/>
        <c:scaling>
          <c:orientation val="minMax"/>
        </c:scaling>
        <c:delete val="1"/>
        <c:axPos val="b"/>
        <c:majorTickMark val="out"/>
        <c:minorTickMark val="none"/>
        <c:tickLblPos val="nextTo"/>
        <c:crossAx val="125513088"/>
        <c:crosses val="autoZero"/>
        <c:auto val="1"/>
        <c:lblAlgn val="ctr"/>
        <c:lblOffset val="100"/>
        <c:noMultiLvlLbl val="0"/>
      </c:catAx>
      <c:valAx>
        <c:axId val="12551308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25511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ln>
          <a:solidFill>
            <a:schemeClr val="bg1"/>
          </a:solidFill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v>JA</c:v>
          </c:tx>
          <c:spPr>
            <a:solidFill>
              <a:schemeClr val="accent2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</c:spPr>
          </c:dPt>
          <c:val>
            <c:numRef>
              <c:f>'Slide 1 og 2'!$D$29:$E$29</c:f>
              <c:numCache>
                <c:formatCode>General</c:formatCode>
                <c:ptCount val="2"/>
                <c:pt idx="0">
                  <c:v>39.700000000000003</c:v>
                </c:pt>
                <c:pt idx="1">
                  <c:v>41.968799999999995</c:v>
                </c:pt>
              </c:numCache>
            </c:numRef>
          </c:val>
        </c:ser>
        <c:ser>
          <c:idx val="1"/>
          <c:order val="1"/>
          <c:tx>
            <c:v>NEI</c:v>
          </c:tx>
          <c:spPr>
            <a:solidFill>
              <a:srgbClr val="C00000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</c:spPr>
          </c:dPt>
          <c:val>
            <c:numRef>
              <c:f>'Slide 1 og 2'!$D$30:$E$30</c:f>
              <c:numCache>
                <c:formatCode>General</c:formatCode>
                <c:ptCount val="2"/>
                <c:pt idx="1">
                  <c:v>15.557399999999999</c:v>
                </c:pt>
              </c:numCache>
            </c:numRef>
          </c:val>
        </c:ser>
        <c:ser>
          <c:idx val="2"/>
          <c:order val="2"/>
          <c:tx>
            <c:v> </c:v>
          </c:tx>
          <c:spPr>
            <a:solidFill>
              <a:srgbClr val="C00000"/>
            </a:solidFill>
            <a:ln>
              <a:solidFill>
                <a:schemeClr val="bg1"/>
              </a:solidFill>
            </a:ln>
          </c:spPr>
          <c:invertIfNegative val="0"/>
          <c:val>
            <c:numRef>
              <c:f>'Slide 1 og 2'!$D$31:$E$31</c:f>
              <c:numCache>
                <c:formatCode>General</c:formatCode>
                <c:ptCount val="2"/>
                <c:pt idx="1">
                  <c:v>2.7738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561984"/>
        <c:axId val="118161792"/>
        <c:axId val="0"/>
      </c:bar3DChart>
      <c:catAx>
        <c:axId val="117561984"/>
        <c:scaling>
          <c:orientation val="minMax"/>
        </c:scaling>
        <c:delete val="1"/>
        <c:axPos val="b"/>
        <c:majorTickMark val="out"/>
        <c:minorTickMark val="none"/>
        <c:tickLblPos val="nextTo"/>
        <c:crossAx val="118161792"/>
        <c:crosses val="autoZero"/>
        <c:auto val="1"/>
        <c:lblAlgn val="ctr"/>
        <c:lblOffset val="100"/>
        <c:noMultiLvlLbl val="0"/>
      </c:catAx>
      <c:valAx>
        <c:axId val="118161792"/>
        <c:scaling>
          <c:orientation val="minMax"/>
          <c:max val="7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7561984"/>
        <c:crosses val="autoZero"/>
        <c:crossBetween val="between"/>
        <c:majorUnit val="10"/>
        <c:minorUnit val="2"/>
      </c:valAx>
    </c:plotArea>
    <c:legend>
      <c:legendPos val="r"/>
      <c:legendEntry>
        <c:idx val="0"/>
        <c:delete val="1"/>
      </c:legendEntry>
      <c:layout/>
      <c:overlay val="0"/>
      <c:txPr>
        <a:bodyPr/>
        <a:lstStyle/>
        <a:p>
          <a:pPr rtl="0">
            <a:defRPr sz="1400" b="1">
              <a:solidFill>
                <a:schemeClr val="bg1"/>
              </a:solidFill>
            </a:defRPr>
          </a:pPr>
          <a:endParaRPr lang="nb-N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ln>
          <a:solidFill>
            <a:schemeClr val="bg1"/>
          </a:solidFill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'Slide 4'!$D$3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9020217797151094E-2"/>
                  <c:y val="-3.33089504821798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5619963794872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291107088319164E-2"/>
                  <c:y val="-9.99268514465395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561996379487247E-2"/>
                  <c:y val="-3.3311573234186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'Slide 4'!$C$4:$C$7</c:f>
              <c:strCache>
                <c:ptCount val="4"/>
                <c:pt idx="0">
                  <c:v>Region</c:v>
                </c:pt>
                <c:pt idx="1">
                  <c:v>Lokal</c:v>
                </c:pt>
                <c:pt idx="2">
                  <c:v>Tv</c:v>
                </c:pt>
                <c:pt idx="3">
                  <c:v>Magasin</c:v>
                </c:pt>
              </c:strCache>
            </c:strRef>
          </c:cat>
          <c:val>
            <c:numRef>
              <c:f>'Slide 4'!$D$4:$D$7</c:f>
              <c:numCache>
                <c:formatCode>0.0%</c:formatCode>
                <c:ptCount val="4"/>
                <c:pt idx="0">
                  <c:v>0.59699999999999998</c:v>
                </c:pt>
                <c:pt idx="1">
                  <c:v>0.56000000000000005</c:v>
                </c:pt>
                <c:pt idx="2">
                  <c:v>0.251</c:v>
                </c:pt>
                <c:pt idx="3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'Slide 4'!$E$3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invertIfNegative val="0"/>
          <c:cat>
            <c:strRef>
              <c:f>'Slide 4'!$C$4:$C$7</c:f>
              <c:strCache>
                <c:ptCount val="4"/>
                <c:pt idx="0">
                  <c:v>Region</c:v>
                </c:pt>
                <c:pt idx="1">
                  <c:v>Lokal</c:v>
                </c:pt>
                <c:pt idx="2">
                  <c:v>Tv</c:v>
                </c:pt>
                <c:pt idx="3">
                  <c:v>Magasin</c:v>
                </c:pt>
              </c:strCache>
            </c:strRef>
          </c:cat>
          <c:val>
            <c:numRef>
              <c:f>'Slide 4'!$E$4:$E$7</c:f>
              <c:numCache>
                <c:formatCode>0.0%</c:formatCode>
                <c:ptCount val="4"/>
                <c:pt idx="0">
                  <c:v>0.40300000000000002</c:v>
                </c:pt>
                <c:pt idx="1">
                  <c:v>0.44</c:v>
                </c:pt>
                <c:pt idx="2">
                  <c:v>0.749</c:v>
                </c:pt>
                <c:pt idx="3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900032"/>
        <c:axId val="117901568"/>
        <c:axId val="0"/>
      </c:bar3DChart>
      <c:catAx>
        <c:axId val="117900032"/>
        <c:scaling>
          <c:orientation val="minMax"/>
        </c:scaling>
        <c:delete val="1"/>
        <c:axPos val="b"/>
        <c:majorTickMark val="out"/>
        <c:minorTickMark val="none"/>
        <c:tickLblPos val="nextTo"/>
        <c:crossAx val="117901568"/>
        <c:crosses val="autoZero"/>
        <c:auto val="1"/>
        <c:lblAlgn val="ctr"/>
        <c:lblOffset val="100"/>
        <c:noMultiLvlLbl val="0"/>
      </c:catAx>
      <c:valAx>
        <c:axId val="11790156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17900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81680357955879"/>
          <c:y val="0.43368542030518858"/>
          <c:w val="9.0102325231836991E-2"/>
          <c:h val="0.17259963769303782"/>
        </c:manualLayout>
      </c:layout>
      <c:overlay val="0"/>
      <c:txPr>
        <a:bodyPr/>
        <a:lstStyle/>
        <a:p>
          <a:pPr>
            <a:defRPr sz="1800" b="1">
              <a:solidFill>
                <a:schemeClr val="bg1"/>
              </a:solidFill>
            </a:defRPr>
          </a:pPr>
          <a:endParaRPr lang="nb-N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chemeClr val="bg1"/>
          </a:solidFill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v>Hvor ofte?</c:v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2947904737941285E-2"/>
                  <c:y val="-0.405968501197562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784243493368523E-2"/>
                  <c:y val="-0.293962917611228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0438116445008221E-2"/>
                  <c:y val="-0.174180895507261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'Slide 5'!$C$7:$C$9</c:f>
              <c:strCache>
                <c:ptCount val="3"/>
                <c:pt idx="0">
                  <c:v>Sjeldnere</c:v>
                </c:pt>
                <c:pt idx="1">
                  <c:v>Månedlig</c:v>
                </c:pt>
                <c:pt idx="2">
                  <c:v>Ukentlig</c:v>
                </c:pt>
              </c:strCache>
            </c:strRef>
          </c:cat>
          <c:val>
            <c:numRef>
              <c:f>'Slide 5'!$D$7:$D$9</c:f>
              <c:numCache>
                <c:formatCode>0.0%</c:formatCode>
                <c:ptCount val="3"/>
                <c:pt idx="0">
                  <c:v>0.501</c:v>
                </c:pt>
                <c:pt idx="1">
                  <c:v>0.33</c:v>
                </c:pt>
                <c:pt idx="2">
                  <c:v>0.16900000000000001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950336"/>
        <c:axId val="117951872"/>
        <c:axId val="0"/>
      </c:bar3DChart>
      <c:catAx>
        <c:axId val="117950336"/>
        <c:scaling>
          <c:orientation val="minMax"/>
        </c:scaling>
        <c:delete val="1"/>
        <c:axPos val="b"/>
        <c:majorTickMark val="out"/>
        <c:minorTickMark val="none"/>
        <c:tickLblPos val="nextTo"/>
        <c:crossAx val="117951872"/>
        <c:crosses val="autoZero"/>
        <c:auto val="1"/>
        <c:lblAlgn val="ctr"/>
        <c:lblOffset val="100"/>
        <c:noMultiLvlLbl val="0"/>
      </c:catAx>
      <c:valAx>
        <c:axId val="11795187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179503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chemeClr val="bg1"/>
          </a:solidFill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v>Nei</c:v>
          </c:tx>
          <c:spPr>
            <a:solidFill>
              <a:schemeClr val="accent2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'Slide 7'!$C$24:$D$24</c:f>
              <c:strCache>
                <c:ptCount val="2"/>
                <c:pt idx="0">
                  <c:v>Nei</c:v>
                </c:pt>
                <c:pt idx="1">
                  <c:v>Ja</c:v>
                </c:pt>
              </c:strCache>
            </c:strRef>
          </c:cat>
          <c:val>
            <c:numRef>
              <c:f>'Slide 7'!$C$23:$D$23</c:f>
              <c:numCache>
                <c:formatCode>0.0%</c:formatCode>
                <c:ptCount val="2"/>
                <c:pt idx="0">
                  <c:v>0.28799999999999998</c:v>
                </c:pt>
                <c:pt idx="1">
                  <c:v>0.10878299999999999</c:v>
                </c:pt>
              </c:numCache>
            </c:numRef>
          </c:val>
        </c:ser>
        <c:ser>
          <c:idx val="1"/>
          <c:order val="1"/>
          <c:tx>
            <c:strRef>
              <c:f>'Slide 7'!$D$24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'Slide 7'!$C$24:$D$24</c:f>
              <c:strCache>
                <c:ptCount val="2"/>
                <c:pt idx="0">
                  <c:v>Nei</c:v>
                </c:pt>
                <c:pt idx="1">
                  <c:v>Ja</c:v>
                </c:pt>
              </c:strCache>
            </c:strRef>
          </c:cat>
          <c:val>
            <c:numRef>
              <c:f>'Slide 7'!$C$22:$D$22</c:f>
              <c:numCache>
                <c:formatCode>0.0%</c:formatCode>
                <c:ptCount val="2"/>
                <c:pt idx="1">
                  <c:v>0.41735699999999998</c:v>
                </c:pt>
              </c:numCache>
            </c:numRef>
          </c:val>
        </c:ser>
        <c:ser>
          <c:idx val="2"/>
          <c:order val="2"/>
          <c:spPr>
            <a:solidFill>
              <a:srgbClr val="C00000"/>
            </a:solidFill>
          </c:spPr>
          <c:invertIfNegative val="0"/>
          <c:cat>
            <c:strRef>
              <c:f>'Slide 7'!$C$24:$D$24</c:f>
              <c:strCache>
                <c:ptCount val="2"/>
                <c:pt idx="0">
                  <c:v>Nei</c:v>
                </c:pt>
                <c:pt idx="1">
                  <c:v>Ja</c:v>
                </c:pt>
              </c:strCache>
            </c:strRef>
          </c:cat>
          <c:val>
            <c:numRef>
              <c:f>'Slide 7'!$C$21:$D$21</c:f>
              <c:numCache>
                <c:formatCode>0.0%</c:formatCode>
                <c:ptCount val="2"/>
                <c:pt idx="1">
                  <c:v>5.5088279999999996E-2</c:v>
                </c:pt>
              </c:numCache>
            </c:numRef>
          </c:val>
        </c:ser>
        <c:ser>
          <c:idx val="3"/>
          <c:order val="3"/>
          <c:spPr>
            <a:solidFill>
              <a:srgbClr val="C00000"/>
            </a:solidFill>
          </c:spPr>
          <c:invertIfNegative val="0"/>
          <c:cat>
            <c:strRef>
              <c:f>'Slide 7'!$C$24:$D$24</c:f>
              <c:strCache>
                <c:ptCount val="2"/>
                <c:pt idx="0">
                  <c:v>Nei</c:v>
                </c:pt>
                <c:pt idx="1">
                  <c:v>Ja</c:v>
                </c:pt>
              </c:strCache>
            </c:strRef>
          </c:cat>
          <c:val>
            <c:numRef>
              <c:f>'Slide 7'!$C$20:$D$20</c:f>
              <c:numCache>
                <c:formatCode>0.0%</c:formatCode>
                <c:ptCount val="2"/>
                <c:pt idx="1">
                  <c:v>9.6312060000000005E-2</c:v>
                </c:pt>
              </c:numCache>
            </c:numRef>
          </c:val>
        </c:ser>
        <c:ser>
          <c:idx val="4"/>
          <c:order val="4"/>
          <c:spPr>
            <a:solidFill>
              <a:srgbClr val="C00000"/>
            </a:solidFill>
          </c:spPr>
          <c:invertIfNegative val="0"/>
          <c:cat>
            <c:strRef>
              <c:f>'Slide 7'!$C$24:$D$24</c:f>
              <c:strCache>
                <c:ptCount val="2"/>
                <c:pt idx="0">
                  <c:v>Nei</c:v>
                </c:pt>
                <c:pt idx="1">
                  <c:v>Ja</c:v>
                </c:pt>
              </c:strCache>
            </c:strRef>
          </c:cat>
          <c:val>
            <c:numRef>
              <c:f>'Slide 7'!$C$19:$D$19</c:f>
              <c:numCache>
                <c:formatCode>0.0%</c:formatCode>
                <c:ptCount val="2"/>
                <c:pt idx="1">
                  <c:v>3.3459659999999995E-2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8011008"/>
        <c:axId val="118012544"/>
        <c:axId val="0"/>
      </c:bar3DChart>
      <c:catAx>
        <c:axId val="118011008"/>
        <c:scaling>
          <c:orientation val="minMax"/>
        </c:scaling>
        <c:delete val="1"/>
        <c:axPos val="b"/>
        <c:majorTickMark val="out"/>
        <c:minorTickMark val="none"/>
        <c:tickLblPos val="nextTo"/>
        <c:crossAx val="118012544"/>
        <c:crosses val="autoZero"/>
        <c:auto val="1"/>
        <c:lblAlgn val="ctr"/>
        <c:lblOffset val="100"/>
        <c:noMultiLvlLbl val="0"/>
      </c:catAx>
      <c:valAx>
        <c:axId val="11801254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18011008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/>
      <c:overlay val="0"/>
      <c:txPr>
        <a:bodyPr/>
        <a:lstStyle/>
        <a:p>
          <a:pPr>
            <a:defRPr sz="1800" b="1">
              <a:solidFill>
                <a:schemeClr val="bg1"/>
              </a:solidFill>
            </a:defRPr>
          </a:pPr>
          <a:endParaRPr lang="nb-N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chemeClr val="bg1"/>
          </a:solidFill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v>Nei</c:v>
          </c:tx>
          <c:spPr>
            <a:solidFill>
              <a:schemeClr val="accent2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'Slide 7'!$C$24:$D$24</c:f>
              <c:strCache>
                <c:ptCount val="2"/>
                <c:pt idx="0">
                  <c:v>Nei</c:v>
                </c:pt>
                <c:pt idx="1">
                  <c:v>Ja</c:v>
                </c:pt>
              </c:strCache>
            </c:strRef>
          </c:cat>
          <c:val>
            <c:numRef>
              <c:f>'Slide 7'!$C$23:$D$23</c:f>
              <c:numCache>
                <c:formatCode>0.0%</c:formatCode>
                <c:ptCount val="2"/>
                <c:pt idx="0">
                  <c:v>0.28799999999999998</c:v>
                </c:pt>
                <c:pt idx="1">
                  <c:v>0.10878299999999999</c:v>
                </c:pt>
              </c:numCache>
            </c:numRef>
          </c:val>
        </c:ser>
        <c:ser>
          <c:idx val="1"/>
          <c:order val="1"/>
          <c:tx>
            <c:strRef>
              <c:f>'Slide 7'!$D$24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'Slide 7'!$C$24:$D$24</c:f>
              <c:strCache>
                <c:ptCount val="2"/>
                <c:pt idx="0">
                  <c:v>Nei</c:v>
                </c:pt>
                <c:pt idx="1">
                  <c:v>Ja</c:v>
                </c:pt>
              </c:strCache>
            </c:strRef>
          </c:cat>
          <c:val>
            <c:numRef>
              <c:f>'Slide 7'!$C$22:$D$22</c:f>
              <c:numCache>
                <c:formatCode>0.0%</c:formatCode>
                <c:ptCount val="2"/>
                <c:pt idx="1">
                  <c:v>0.41735699999999998</c:v>
                </c:pt>
              </c:numCache>
            </c:numRef>
          </c:val>
        </c:ser>
        <c:ser>
          <c:idx val="2"/>
          <c:order val="2"/>
          <c:spPr>
            <a:solidFill>
              <a:srgbClr val="C00000"/>
            </a:solidFill>
          </c:spPr>
          <c:invertIfNegative val="0"/>
          <c:cat>
            <c:strRef>
              <c:f>'Slide 7'!$C$24:$D$24</c:f>
              <c:strCache>
                <c:ptCount val="2"/>
                <c:pt idx="0">
                  <c:v>Nei</c:v>
                </c:pt>
                <c:pt idx="1">
                  <c:v>Ja</c:v>
                </c:pt>
              </c:strCache>
            </c:strRef>
          </c:cat>
          <c:val>
            <c:numRef>
              <c:f>'Slide 7'!$C$21:$D$21</c:f>
              <c:numCache>
                <c:formatCode>0.0%</c:formatCode>
                <c:ptCount val="2"/>
                <c:pt idx="1">
                  <c:v>5.5088279999999996E-2</c:v>
                </c:pt>
              </c:numCache>
            </c:numRef>
          </c:val>
        </c:ser>
        <c:ser>
          <c:idx val="3"/>
          <c:order val="3"/>
          <c:spPr>
            <a:solidFill>
              <a:srgbClr val="C00000"/>
            </a:solidFill>
          </c:spPr>
          <c:invertIfNegative val="0"/>
          <c:cat>
            <c:strRef>
              <c:f>'Slide 7'!$C$24:$D$24</c:f>
              <c:strCache>
                <c:ptCount val="2"/>
                <c:pt idx="0">
                  <c:v>Nei</c:v>
                </c:pt>
                <c:pt idx="1">
                  <c:v>Ja</c:v>
                </c:pt>
              </c:strCache>
            </c:strRef>
          </c:cat>
          <c:val>
            <c:numRef>
              <c:f>'Slide 7'!$C$20:$D$20</c:f>
              <c:numCache>
                <c:formatCode>0.0%</c:formatCode>
                <c:ptCount val="2"/>
                <c:pt idx="1">
                  <c:v>9.6312060000000005E-2</c:v>
                </c:pt>
              </c:numCache>
            </c:numRef>
          </c:val>
        </c:ser>
        <c:ser>
          <c:idx val="4"/>
          <c:order val="4"/>
          <c:spPr>
            <a:solidFill>
              <a:srgbClr val="C00000"/>
            </a:solidFill>
          </c:spPr>
          <c:invertIfNegative val="0"/>
          <c:cat>
            <c:strRef>
              <c:f>'Slide 7'!$C$24:$D$24</c:f>
              <c:strCache>
                <c:ptCount val="2"/>
                <c:pt idx="0">
                  <c:v>Nei</c:v>
                </c:pt>
                <c:pt idx="1">
                  <c:v>Ja</c:v>
                </c:pt>
              </c:strCache>
            </c:strRef>
          </c:cat>
          <c:val>
            <c:numRef>
              <c:f>'Slide 7'!$C$19:$D$19</c:f>
              <c:numCache>
                <c:formatCode>0.0%</c:formatCode>
                <c:ptCount val="2"/>
                <c:pt idx="1">
                  <c:v>3.3459659999999995E-2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8142080"/>
        <c:axId val="118143616"/>
        <c:axId val="0"/>
      </c:bar3DChart>
      <c:catAx>
        <c:axId val="118142080"/>
        <c:scaling>
          <c:orientation val="minMax"/>
        </c:scaling>
        <c:delete val="1"/>
        <c:axPos val="b"/>
        <c:majorTickMark val="out"/>
        <c:minorTickMark val="none"/>
        <c:tickLblPos val="nextTo"/>
        <c:crossAx val="118143616"/>
        <c:crosses val="autoZero"/>
        <c:auto val="1"/>
        <c:lblAlgn val="ctr"/>
        <c:lblOffset val="100"/>
        <c:noMultiLvlLbl val="0"/>
      </c:catAx>
      <c:valAx>
        <c:axId val="11814361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18142080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/>
      <c:overlay val="0"/>
      <c:txPr>
        <a:bodyPr/>
        <a:lstStyle/>
        <a:p>
          <a:pPr>
            <a:defRPr sz="1800" b="1">
              <a:solidFill>
                <a:schemeClr val="bg1"/>
              </a:solidFill>
            </a:defRPr>
          </a:pPr>
          <a:endParaRPr lang="nb-N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chemeClr val="bg1"/>
          </a:solidFill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v>Nei</c:v>
          </c:tx>
          <c:spPr>
            <a:solidFill>
              <a:schemeClr val="accent2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 w="28575">
                <a:solidFill>
                  <a:schemeClr val="bg1"/>
                </a:solidFill>
              </a:ln>
            </c:spPr>
          </c:dPt>
          <c:cat>
            <c:strRef>
              <c:f>'Slide 7'!$C$24:$D$24</c:f>
              <c:strCache>
                <c:ptCount val="2"/>
                <c:pt idx="0">
                  <c:v>Nei</c:v>
                </c:pt>
                <c:pt idx="1">
                  <c:v>Ja</c:v>
                </c:pt>
              </c:strCache>
            </c:strRef>
          </c:cat>
          <c:val>
            <c:numRef>
              <c:f>'Slide 7'!$C$23:$D$23</c:f>
              <c:numCache>
                <c:formatCode>0.0%</c:formatCode>
                <c:ptCount val="2"/>
                <c:pt idx="0">
                  <c:v>0.28799999999999998</c:v>
                </c:pt>
                <c:pt idx="1">
                  <c:v>0.10878299999999999</c:v>
                </c:pt>
              </c:numCache>
            </c:numRef>
          </c:val>
        </c:ser>
        <c:ser>
          <c:idx val="1"/>
          <c:order val="1"/>
          <c:tx>
            <c:strRef>
              <c:f>'Slide 7'!$D$24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 w="28575">
                <a:solidFill>
                  <a:schemeClr val="bg1"/>
                </a:solidFill>
              </a:ln>
            </c:spPr>
          </c:dPt>
          <c:cat>
            <c:strRef>
              <c:f>'Slide 7'!$C$24:$D$24</c:f>
              <c:strCache>
                <c:ptCount val="2"/>
                <c:pt idx="0">
                  <c:v>Nei</c:v>
                </c:pt>
                <c:pt idx="1">
                  <c:v>Ja</c:v>
                </c:pt>
              </c:strCache>
            </c:strRef>
          </c:cat>
          <c:val>
            <c:numRef>
              <c:f>'Slide 7'!$C$22:$D$22</c:f>
              <c:numCache>
                <c:formatCode>0.0%</c:formatCode>
                <c:ptCount val="2"/>
                <c:pt idx="1">
                  <c:v>0.41735699999999998</c:v>
                </c:pt>
              </c:numCache>
            </c:numRef>
          </c:val>
        </c:ser>
        <c:ser>
          <c:idx val="2"/>
          <c:order val="2"/>
          <c:spPr>
            <a:solidFill>
              <a:srgbClr val="C00000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 w="38100">
                <a:noFill/>
              </a:ln>
            </c:spPr>
          </c:dPt>
          <c:cat>
            <c:strRef>
              <c:f>'Slide 7'!$C$24:$D$24</c:f>
              <c:strCache>
                <c:ptCount val="2"/>
                <c:pt idx="0">
                  <c:v>Nei</c:v>
                </c:pt>
                <c:pt idx="1">
                  <c:v>Ja</c:v>
                </c:pt>
              </c:strCache>
            </c:strRef>
          </c:cat>
          <c:val>
            <c:numRef>
              <c:f>'Slide 7'!$G$21:$H$21</c:f>
              <c:numCache>
                <c:formatCode>0.0%</c:formatCode>
                <c:ptCount val="2"/>
                <c:pt idx="1">
                  <c:v>0.18486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988032"/>
        <c:axId val="124993920"/>
        <c:axId val="0"/>
      </c:bar3DChart>
      <c:catAx>
        <c:axId val="124988032"/>
        <c:scaling>
          <c:orientation val="minMax"/>
        </c:scaling>
        <c:delete val="1"/>
        <c:axPos val="b"/>
        <c:majorTickMark val="out"/>
        <c:minorTickMark val="none"/>
        <c:tickLblPos val="nextTo"/>
        <c:crossAx val="124993920"/>
        <c:crosses val="autoZero"/>
        <c:auto val="1"/>
        <c:lblAlgn val="ctr"/>
        <c:lblOffset val="100"/>
        <c:noMultiLvlLbl val="0"/>
      </c:catAx>
      <c:valAx>
        <c:axId val="12499392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24988032"/>
        <c:crosses val="autoZero"/>
        <c:crossBetween val="between"/>
      </c:valAx>
    </c:plotArea>
    <c:legend>
      <c:legendPos val="r"/>
      <c:legendEntry>
        <c:idx val="0"/>
        <c:delete val="1"/>
      </c:legendEntry>
      <c:layout/>
      <c:overlay val="0"/>
      <c:txPr>
        <a:bodyPr/>
        <a:lstStyle/>
        <a:p>
          <a:pPr>
            <a:defRPr sz="1800" b="1">
              <a:solidFill>
                <a:schemeClr val="bg1"/>
              </a:solidFill>
            </a:defRPr>
          </a:pPr>
          <a:endParaRPr lang="nb-N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chemeClr val="bg1"/>
          </a:solidFill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v>Nei</c:v>
          </c:tx>
          <c:spPr>
            <a:solidFill>
              <a:schemeClr val="accent2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'Slide 7'!$C$24:$D$24</c:f>
              <c:strCache>
                <c:ptCount val="2"/>
                <c:pt idx="0">
                  <c:v>Nei</c:v>
                </c:pt>
                <c:pt idx="1">
                  <c:v>Ja</c:v>
                </c:pt>
              </c:strCache>
            </c:strRef>
          </c:cat>
          <c:val>
            <c:numRef>
              <c:f>'Slide 7'!$C$23:$D$23</c:f>
              <c:numCache>
                <c:formatCode>0.0%</c:formatCode>
                <c:ptCount val="2"/>
                <c:pt idx="0">
                  <c:v>0.28799999999999998</c:v>
                </c:pt>
                <c:pt idx="1">
                  <c:v>0.10878299999999999</c:v>
                </c:pt>
              </c:numCache>
            </c:numRef>
          </c:val>
        </c:ser>
        <c:ser>
          <c:idx val="1"/>
          <c:order val="1"/>
          <c:tx>
            <c:strRef>
              <c:f>'Slide 7'!$D$24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'Slide 7'!$C$24:$D$24</c:f>
              <c:strCache>
                <c:ptCount val="2"/>
                <c:pt idx="0">
                  <c:v>Nei</c:v>
                </c:pt>
                <c:pt idx="1">
                  <c:v>Ja</c:v>
                </c:pt>
              </c:strCache>
            </c:strRef>
          </c:cat>
          <c:val>
            <c:numRef>
              <c:f>'Slide 7'!$C$22:$D$22</c:f>
              <c:numCache>
                <c:formatCode>0.0%</c:formatCode>
                <c:ptCount val="2"/>
                <c:pt idx="1">
                  <c:v>0.41735699999999998</c:v>
                </c:pt>
              </c:numCache>
            </c:numRef>
          </c:val>
        </c:ser>
        <c:ser>
          <c:idx val="2"/>
          <c:order val="2"/>
          <c:spPr>
            <a:solidFill>
              <a:srgbClr val="C00000"/>
            </a:solidFill>
          </c:spPr>
          <c:invertIfNegative val="0"/>
          <c:cat>
            <c:strRef>
              <c:f>'Slide 7'!$C$24:$D$24</c:f>
              <c:strCache>
                <c:ptCount val="2"/>
                <c:pt idx="0">
                  <c:v>Nei</c:v>
                </c:pt>
                <c:pt idx="1">
                  <c:v>Ja</c:v>
                </c:pt>
              </c:strCache>
            </c:strRef>
          </c:cat>
          <c:val>
            <c:numRef>
              <c:f>'Slide 7'!$C$21:$D$21</c:f>
              <c:numCache>
                <c:formatCode>0.0%</c:formatCode>
                <c:ptCount val="2"/>
                <c:pt idx="1">
                  <c:v>5.5088279999999996E-2</c:v>
                </c:pt>
              </c:numCache>
            </c:numRef>
          </c:val>
        </c:ser>
        <c:ser>
          <c:idx val="3"/>
          <c:order val="3"/>
          <c:spPr>
            <a:solidFill>
              <a:srgbClr val="C00000"/>
            </a:solidFill>
          </c:spPr>
          <c:invertIfNegative val="0"/>
          <c:cat>
            <c:strRef>
              <c:f>'Slide 7'!$C$24:$D$24</c:f>
              <c:strCache>
                <c:ptCount val="2"/>
                <c:pt idx="0">
                  <c:v>Nei</c:v>
                </c:pt>
                <c:pt idx="1">
                  <c:v>Ja</c:v>
                </c:pt>
              </c:strCache>
            </c:strRef>
          </c:cat>
          <c:val>
            <c:numRef>
              <c:f>'Slide 7'!$C$20:$D$20</c:f>
              <c:numCache>
                <c:formatCode>0.0%</c:formatCode>
                <c:ptCount val="2"/>
                <c:pt idx="1">
                  <c:v>9.6312060000000005E-2</c:v>
                </c:pt>
              </c:numCache>
            </c:numRef>
          </c:val>
        </c:ser>
        <c:ser>
          <c:idx val="4"/>
          <c:order val="4"/>
          <c:spPr>
            <a:solidFill>
              <a:srgbClr val="C00000"/>
            </a:solidFill>
          </c:spPr>
          <c:invertIfNegative val="0"/>
          <c:cat>
            <c:strRef>
              <c:f>'Slide 7'!$C$24:$D$24</c:f>
              <c:strCache>
                <c:ptCount val="2"/>
                <c:pt idx="0">
                  <c:v>Nei</c:v>
                </c:pt>
                <c:pt idx="1">
                  <c:v>Ja</c:v>
                </c:pt>
              </c:strCache>
            </c:strRef>
          </c:cat>
          <c:val>
            <c:numRef>
              <c:f>'Slide 7'!$C$19:$D$19</c:f>
              <c:numCache>
                <c:formatCode>0.0%</c:formatCode>
                <c:ptCount val="2"/>
                <c:pt idx="1">
                  <c:v>3.3459659999999995E-2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2297472"/>
        <c:axId val="112299008"/>
        <c:axId val="0"/>
      </c:bar3DChart>
      <c:catAx>
        <c:axId val="112297472"/>
        <c:scaling>
          <c:orientation val="minMax"/>
        </c:scaling>
        <c:delete val="1"/>
        <c:axPos val="b"/>
        <c:majorTickMark val="out"/>
        <c:minorTickMark val="none"/>
        <c:tickLblPos val="nextTo"/>
        <c:crossAx val="112299008"/>
        <c:crosses val="autoZero"/>
        <c:auto val="1"/>
        <c:lblAlgn val="ctr"/>
        <c:lblOffset val="100"/>
        <c:noMultiLvlLbl val="0"/>
      </c:catAx>
      <c:valAx>
        <c:axId val="11229900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12297472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/>
      <c:overlay val="0"/>
      <c:txPr>
        <a:bodyPr/>
        <a:lstStyle/>
        <a:p>
          <a:pPr>
            <a:defRPr sz="1800" b="1">
              <a:solidFill>
                <a:schemeClr val="bg1"/>
              </a:solidFill>
            </a:defRPr>
          </a:pPr>
          <a:endParaRPr lang="nb-N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chemeClr val="bg1"/>
          </a:solidFill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v>Nei</c:v>
          </c:tx>
          <c:spPr>
            <a:solidFill>
              <a:schemeClr val="accent2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</c:spPr>
          </c:dPt>
          <c:cat>
            <c:strRef>
              <c:f>'Slide 7'!$C$24:$D$24</c:f>
              <c:strCache>
                <c:ptCount val="2"/>
                <c:pt idx="0">
                  <c:v>Nei</c:v>
                </c:pt>
                <c:pt idx="1">
                  <c:v>Ja</c:v>
                </c:pt>
              </c:strCache>
            </c:strRef>
          </c:cat>
          <c:val>
            <c:numRef>
              <c:f>'Slide 7'!$C$23:$D$23</c:f>
              <c:numCache>
                <c:formatCode>0.0%</c:formatCode>
                <c:ptCount val="2"/>
                <c:pt idx="0">
                  <c:v>0.28799999999999998</c:v>
                </c:pt>
                <c:pt idx="1">
                  <c:v>0.10878299999999999</c:v>
                </c:pt>
              </c:numCache>
            </c:numRef>
          </c:val>
        </c:ser>
        <c:ser>
          <c:idx val="1"/>
          <c:order val="1"/>
          <c:tx>
            <c:strRef>
              <c:f>'Slide 7'!$D$24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'Slide 7'!$C$24:$D$24</c:f>
              <c:strCache>
                <c:ptCount val="2"/>
                <c:pt idx="0">
                  <c:v>Nei</c:v>
                </c:pt>
                <c:pt idx="1">
                  <c:v>Ja</c:v>
                </c:pt>
              </c:strCache>
            </c:strRef>
          </c:cat>
          <c:val>
            <c:numRef>
              <c:f>'Slide 7'!$C$22:$D$22</c:f>
              <c:numCache>
                <c:formatCode>0.0%</c:formatCode>
                <c:ptCount val="2"/>
                <c:pt idx="1">
                  <c:v>0.41735699999999998</c:v>
                </c:pt>
              </c:numCache>
            </c:numRef>
          </c:val>
        </c:ser>
        <c:ser>
          <c:idx val="2"/>
          <c:order val="2"/>
          <c:spPr>
            <a:solidFill>
              <a:srgbClr val="C0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'Slide 7'!$C$24:$D$24</c:f>
              <c:strCache>
                <c:ptCount val="2"/>
                <c:pt idx="0">
                  <c:v>Nei</c:v>
                </c:pt>
                <c:pt idx="1">
                  <c:v>Ja</c:v>
                </c:pt>
              </c:strCache>
            </c:strRef>
          </c:cat>
          <c:val>
            <c:numRef>
              <c:f>'Slide 7'!$G$21:$H$21</c:f>
              <c:numCache>
                <c:formatCode>0.0%</c:formatCode>
                <c:ptCount val="2"/>
                <c:pt idx="1">
                  <c:v>0.18486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2331008"/>
        <c:axId val="112332800"/>
        <c:axId val="0"/>
      </c:bar3DChart>
      <c:catAx>
        <c:axId val="112331008"/>
        <c:scaling>
          <c:orientation val="minMax"/>
        </c:scaling>
        <c:delete val="1"/>
        <c:axPos val="b"/>
        <c:majorTickMark val="out"/>
        <c:minorTickMark val="none"/>
        <c:tickLblPos val="nextTo"/>
        <c:crossAx val="112332800"/>
        <c:crosses val="autoZero"/>
        <c:auto val="1"/>
        <c:lblAlgn val="ctr"/>
        <c:lblOffset val="100"/>
        <c:noMultiLvlLbl val="0"/>
      </c:catAx>
      <c:valAx>
        <c:axId val="11233280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12331008"/>
        <c:crosses val="autoZero"/>
        <c:crossBetween val="between"/>
      </c:valAx>
    </c:plotArea>
    <c:legend>
      <c:legendPos val="r"/>
      <c:legendEntry>
        <c:idx val="0"/>
        <c:delete val="1"/>
      </c:legendEntry>
      <c:layout/>
      <c:overlay val="0"/>
      <c:txPr>
        <a:bodyPr/>
        <a:lstStyle/>
        <a:p>
          <a:pPr>
            <a:defRPr sz="1800" b="1">
              <a:solidFill>
                <a:schemeClr val="bg1"/>
              </a:solidFill>
            </a:defRPr>
          </a:pPr>
          <a:endParaRPr lang="nb-NO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BFDA6-3F23-4DFE-9DB8-A9753E8C672D}" type="datetimeFigureOut">
              <a:rPr lang="nb-NO" smtClean="0"/>
              <a:pPr/>
              <a:t>07.03.2013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B2D22-1F8D-4E6E-8B54-E4841283EA6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3319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B2D22-1F8D-4E6E-8B54-E4841283EA6C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660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-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irst slide_v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554118"/>
            <a:ext cx="8686800" cy="2932034"/>
          </a:xfrm>
        </p:spPr>
        <p:txBody>
          <a:bodyPr anchor="t" anchorCtr="0">
            <a:noAutofit/>
          </a:bodyPr>
          <a:lstStyle>
            <a:lvl1pPr algn="ctr">
              <a:lnSpc>
                <a:spcPct val="90000"/>
              </a:lnSpc>
              <a:defRPr lang="en-US" sz="6400" b="1" kern="1200" spc="0" baseline="0" dirty="0"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ltGray">
          <a:xfrm>
            <a:off x="251384" y="4895910"/>
            <a:ext cx="3420515" cy="23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460" tIns="54725" rIns="109460" bIns="54725" anchor="b" anchorCtr="0">
            <a:spAutoFit/>
          </a:bodyPr>
          <a:lstStyle/>
          <a:p>
            <a:pPr defTabSz="1085434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C0C0C0"/>
                </a:solidFill>
                <a:latin typeface="Arial"/>
                <a:ea typeface="+mn-ea"/>
              </a:rPr>
              <a:t>© 2011 Cisco and/or its affiliates. All rights reserved.</a:t>
            </a:r>
            <a:endParaRPr lang="en-US" sz="800" dirty="0">
              <a:solidFill>
                <a:srgbClr val="C0C0C0"/>
              </a:solidFill>
              <a:latin typeface="Arial"/>
              <a:ea typeface="+mn-ea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7524243" y="4894611"/>
            <a:ext cx="1051413" cy="23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460" tIns="54725" rIns="109460" bIns="54725" anchor="b">
            <a:spAutoFit/>
          </a:bodyPr>
          <a:lstStyle/>
          <a:p>
            <a:pPr algn="r" defTabSz="1085434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C0C0C0"/>
                </a:solidFill>
                <a:latin typeface="Arial"/>
                <a:ea typeface="+mn-ea"/>
              </a:rPr>
              <a:t>Cisco Confidential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554321" y="4891533"/>
            <a:ext cx="346092" cy="2336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09460" tIns="54725" rIns="109460" bIns="54725" anchor="b">
            <a:spAutoFit/>
          </a:bodyPr>
          <a:lstStyle/>
          <a:p>
            <a:pPr algn="r" defTabSz="1085434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800">
                <a:solidFill>
                  <a:srgbClr val="C0C0C0"/>
                </a:solidFill>
                <a:latin typeface="Arial"/>
                <a:ea typeface="+mn-ea"/>
              </a:rPr>
              <a:pPr algn="r" defTabSz="108543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800" dirty="0">
              <a:solidFill>
                <a:srgbClr val="C0C0C0"/>
              </a:solidFill>
              <a:latin typeface="Arial"/>
              <a:ea typeface="+mn-ea"/>
            </a:endParaRPr>
          </a:p>
        </p:txBody>
      </p:sp>
      <p:sp>
        <p:nvSpPr>
          <p:cNvPr id="3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42393"/>
            <a:ext cx="6400800" cy="373949"/>
          </a:xfrm>
        </p:spPr>
        <p:txBody>
          <a:bodyPr lIns="0" tIns="0" rIns="0" bIns="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2700" b="1" kern="12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34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678403"/>
            <a:ext cx="6400800" cy="373949"/>
          </a:xfrm>
        </p:spPr>
        <p:txBody>
          <a:bodyPr lIns="0" tIns="0" rIns="0" bIns="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lang="en-US" sz="27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7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7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7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7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35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4105337"/>
            <a:ext cx="6400800" cy="277768"/>
          </a:xfrm>
        </p:spPr>
        <p:txBody>
          <a:bodyPr vert="horz" lIns="0" tIns="0" rIns="0" bIns="0" rtlCol="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lang="en-US" sz="19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7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7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7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7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defTabSz="1218733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6CA4B"/>
              </a:buClr>
              <a:buSzPct val="90000"/>
              <a:buFontTx/>
              <a:buNone/>
              <a:tabLst/>
            </a:pPr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71" y="1107281"/>
            <a:ext cx="8439461" cy="3228975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6" name="Title 15"/>
          <p:cNvSpPr>
            <a:spLocks noGrp="1"/>
          </p:cNvSpPr>
          <p:nvPr>
            <p:ph type="title"/>
          </p:nvPr>
        </p:nvSpPr>
        <p:spPr>
          <a:xfrm>
            <a:off x="229708" y="285760"/>
            <a:ext cx="8588861" cy="667061"/>
          </a:xfrm>
        </p:spPr>
        <p:txBody>
          <a:bodyPr vert="horz" lIns="121872" tIns="60936" rIns="109689" bIns="60936" rtlCol="0" anchor="b" anchorCtr="0">
            <a:noAutofit/>
          </a:bodyPr>
          <a:lstStyle>
            <a:lvl1pPr algn="l" defTabSz="121873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9703" y="4546597"/>
            <a:ext cx="8412480" cy="207749"/>
          </a:xfrm>
        </p:spPr>
        <p:txBody>
          <a:bodyPr vert="horz" wrap="square" lIns="121872" tIns="60936" rIns="121872" bIns="60936" rtlCol="0" anchor="b" anchorCtr="0">
            <a:noAutofit/>
          </a:bodyPr>
          <a:lstStyle>
            <a:lvl1pPr marL="0" indent="0" algn="l" defTabSz="1072743">
              <a:lnSpc>
                <a:spcPct val="90000"/>
              </a:lnSpc>
              <a:spcBef>
                <a:spcPct val="50000"/>
              </a:spcBef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 typeface="Arial" pitchFamily="34" charset="0"/>
              <a:buNone/>
              <a:defRPr sz="1900"/>
            </a:lvl2pPr>
            <a:lvl3pPr>
              <a:buFont typeface="Arial" pitchFamily="34" charset="0"/>
              <a:buNone/>
              <a:defRPr sz="1900"/>
            </a:lvl3pPr>
            <a:lvl4pPr>
              <a:buFont typeface="Arial" pitchFamily="34" charset="0"/>
              <a:buNone/>
              <a:defRPr sz="1900"/>
            </a:lvl4pPr>
            <a:lvl5pPr>
              <a:buFont typeface="Arial" pitchFamily="34" charset="0"/>
              <a:buNone/>
              <a:defRPr sz="1900"/>
            </a:lvl5pPr>
          </a:lstStyle>
          <a:p>
            <a:pPr marL="304687" lvl="0" indent="-304687" algn="l" defTabSz="1072743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kg_video v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2" name="Group 3"/>
          <p:cNvGrpSpPr/>
          <p:nvPr userDrawn="1"/>
        </p:nvGrpSpPr>
        <p:grpSpPr>
          <a:xfrm>
            <a:off x="341331" y="4593445"/>
            <a:ext cx="787133" cy="312101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40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1218784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96D6"/>
                </a:solidFill>
                <a:latin typeface="Arial"/>
                <a:ea typeface="+mn-ea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784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96D6"/>
                </a:solidFill>
                <a:latin typeface="Arial"/>
                <a:ea typeface="+mn-ea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784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96D6"/>
                </a:solidFill>
                <a:latin typeface="Arial"/>
                <a:ea typeface="+mn-ea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784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96D6"/>
                </a:solidFill>
                <a:latin typeface="Arial"/>
                <a:ea typeface="+mn-ea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784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96D6"/>
                </a:solidFill>
                <a:latin typeface="Arial"/>
                <a:ea typeface="+mn-ea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784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96D6"/>
                </a:solidFill>
                <a:latin typeface="Arial"/>
                <a:ea typeface="+mn-ea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784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96D6"/>
                </a:solidFill>
                <a:latin typeface="Arial"/>
                <a:ea typeface="+mn-ea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784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96D6"/>
                </a:solidFill>
                <a:latin typeface="Arial"/>
                <a:ea typeface="+mn-ea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784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96D6"/>
                </a:solidFill>
                <a:latin typeface="Arial"/>
                <a:ea typeface="+mn-ea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784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96D6"/>
                </a:solidFill>
                <a:latin typeface="Arial"/>
                <a:ea typeface="+mn-ea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784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96D6"/>
                </a:solidFill>
                <a:latin typeface="Arial"/>
                <a:ea typeface="+mn-ea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784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96D6"/>
                </a:solidFill>
                <a:latin typeface="Arial"/>
                <a:ea typeface="+mn-ea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784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96D6"/>
                </a:solidFill>
                <a:latin typeface="Arial"/>
                <a:ea typeface="+mn-ea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784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96D6"/>
                </a:solidFill>
                <a:latin typeface="Arial"/>
                <a:ea typeface="+mn-ea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2639917" y="584002"/>
            <a:ext cx="5897880" cy="3319272"/>
          </a:xfrm>
          <a:solidFill>
            <a:srgbClr val="0E243E"/>
          </a:solidFill>
          <a:ln>
            <a:noFill/>
          </a:ln>
          <a:effectLst>
            <a:outerShdw blurRad="254000" dist="127000" dir="2700000" algn="tl" rotWithShape="0">
              <a:prstClr val="black">
                <a:alpha val="60000"/>
              </a:prstClr>
            </a:outerShdw>
          </a:effectLst>
        </p:spPr>
        <p:txBody>
          <a:bodyPr vert="horz" lIns="121877" tIns="60939" rIns="121877" bIns="60939" rtlCol="0" anchor="ctr">
            <a:normAutofit/>
          </a:bodyPr>
          <a:lstStyle>
            <a:lvl1pPr marL="0" indent="0" algn="ctr" defTabSz="1218784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4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st slide_v5 bkg only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524238" y="4894604"/>
            <a:ext cx="1051421" cy="23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464" tIns="54728" rIns="109464" bIns="54728" anchor="b">
            <a:spAutoFit/>
          </a:bodyPr>
          <a:lstStyle/>
          <a:p>
            <a:pPr algn="r" defTabSz="1085479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C0C0C0"/>
                </a:solidFill>
                <a:latin typeface="Arial"/>
                <a:ea typeface="+mn-ea"/>
              </a:rPr>
              <a:t>Cisco Confidential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251386" y="4895909"/>
            <a:ext cx="3420515" cy="23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464" tIns="54728" rIns="109464" bIns="54728" anchor="b" anchorCtr="0">
            <a:spAutoFit/>
          </a:bodyPr>
          <a:lstStyle/>
          <a:p>
            <a:pPr defTabSz="1085479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C0C0C0"/>
                </a:solidFill>
                <a:latin typeface="Arial"/>
                <a:ea typeface="+mn-ea"/>
              </a:rPr>
              <a:t>© 2011 Cisco and/or its affiliates. All rights reserved.</a:t>
            </a:r>
            <a:endParaRPr lang="en-US" sz="800" dirty="0">
              <a:solidFill>
                <a:srgbClr val="C0C0C0"/>
              </a:solidFill>
              <a:latin typeface="Arial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8554312" y="4891526"/>
            <a:ext cx="346100" cy="2336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09464" tIns="54728" rIns="109464" bIns="54728" anchor="b">
            <a:spAutoFit/>
          </a:bodyPr>
          <a:lstStyle/>
          <a:p>
            <a:pPr algn="r" defTabSz="1085479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800">
                <a:solidFill>
                  <a:srgbClr val="C0C0C0"/>
                </a:solidFill>
                <a:latin typeface="Arial"/>
                <a:ea typeface="+mn-ea"/>
              </a:rPr>
              <a:pPr algn="r" defTabSz="108547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800" dirty="0">
              <a:solidFill>
                <a:srgbClr val="C0C0C0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irst slide_v5 bkg only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4373720" y="4383413"/>
            <a:ext cx="41443" cy="117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21877" tIns="60939" rIns="121877" bIns="60939"/>
          <a:lstStyle/>
          <a:p>
            <a:pPr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615134" y="4380152"/>
            <a:ext cx="119991" cy="124284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7" tIns="60939" rIns="121877" bIns="60939"/>
          <a:lstStyle/>
          <a:p>
            <a:pPr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200228" y="4380152"/>
            <a:ext cx="119991" cy="124284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7" tIns="60939" rIns="121877" bIns="60939"/>
          <a:lstStyle/>
          <a:p>
            <a:pPr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4778509" y="4380152"/>
            <a:ext cx="164807" cy="124284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7" tIns="60939" rIns="121877" bIns="60939"/>
          <a:lstStyle/>
          <a:p>
            <a:pPr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68636" y="4380152"/>
            <a:ext cx="107462" cy="124284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7" tIns="60939" rIns="121877" bIns="60939"/>
          <a:lstStyle/>
          <a:p>
            <a:pPr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17828" y="4240656"/>
            <a:ext cx="39033" cy="6051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7" tIns="60939" rIns="121877" bIns="60939"/>
          <a:lstStyle/>
          <a:p>
            <a:pPr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227217" y="4200066"/>
            <a:ext cx="39033" cy="101094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7" tIns="60939" rIns="121877" bIns="60939"/>
          <a:lstStyle/>
          <a:p>
            <a:pPr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334678" y="4144279"/>
            <a:ext cx="39033" cy="18624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7" tIns="60939" rIns="121877" bIns="60939"/>
          <a:lstStyle/>
          <a:p>
            <a:pPr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444067" y="4200066"/>
            <a:ext cx="39033" cy="101094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7" tIns="60939" rIns="121877" bIns="60939"/>
          <a:lstStyle/>
          <a:p>
            <a:pPr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551056" y="4240656"/>
            <a:ext cx="41443" cy="6051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7" tIns="60939" rIns="121877" bIns="60939"/>
          <a:lstStyle/>
          <a:p>
            <a:pPr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660441" y="4200066"/>
            <a:ext cx="39515" cy="101094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7" tIns="60939" rIns="121877" bIns="60939"/>
          <a:lstStyle/>
          <a:p>
            <a:pPr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4769831" y="4144279"/>
            <a:ext cx="39515" cy="18624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7" tIns="60939" rIns="121877" bIns="60939"/>
          <a:lstStyle/>
          <a:p>
            <a:pPr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4877293" y="4200066"/>
            <a:ext cx="39515" cy="101094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7" tIns="60939" rIns="121877" bIns="60939"/>
          <a:lstStyle/>
          <a:p>
            <a:pPr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4986683" y="4240656"/>
            <a:ext cx="39515" cy="6051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7" tIns="60939" rIns="121877" bIns="60939"/>
          <a:lstStyle/>
          <a:p>
            <a:pPr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first slide_v5 bkg only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4141232" y="2781459"/>
            <a:ext cx="116616" cy="3313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21877" tIns="60939" rIns="121877" bIns="60939"/>
          <a:lstStyle/>
          <a:p>
            <a:pPr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820585" y="2773220"/>
            <a:ext cx="337642" cy="34972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7" tIns="60939" rIns="121877" bIns="60939"/>
          <a:lstStyle/>
          <a:p>
            <a:pPr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3653075" y="2773220"/>
            <a:ext cx="337642" cy="34972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7" tIns="60939" rIns="121877" bIns="60939"/>
          <a:lstStyle/>
          <a:p>
            <a:pPr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5280266" y="2773220"/>
            <a:ext cx="463750" cy="34972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7" tIns="60939" rIns="121877" bIns="60939"/>
          <a:lstStyle/>
          <a:p>
            <a:pPr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08370" y="2773220"/>
            <a:ext cx="302387" cy="34972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7" tIns="60939" rIns="121877" bIns="60939"/>
          <a:lstStyle/>
          <a:p>
            <a:pPr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3421211" y="2311830"/>
            <a:ext cx="109835" cy="170274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7" tIns="60939" rIns="121877" bIns="60939"/>
          <a:lstStyle/>
          <a:p>
            <a:pPr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3729021" y="2197647"/>
            <a:ext cx="109835" cy="28446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7" tIns="60939" rIns="121877" bIns="60939"/>
          <a:lstStyle/>
          <a:p>
            <a:pPr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031411" y="2040631"/>
            <a:ext cx="109835" cy="524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7" tIns="60939" rIns="121877" bIns="60939"/>
          <a:lstStyle/>
          <a:p>
            <a:pPr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339219" y="2197637"/>
            <a:ext cx="109835" cy="28446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7" tIns="60939" rIns="121877" bIns="60939"/>
          <a:lstStyle/>
          <a:p>
            <a:pPr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640237" y="2311849"/>
            <a:ext cx="116616" cy="17027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7" tIns="60939" rIns="121877" bIns="60939"/>
          <a:lstStyle/>
          <a:p>
            <a:pPr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948056" y="2197647"/>
            <a:ext cx="111191" cy="28446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7" tIns="60939" rIns="121877" bIns="60939"/>
          <a:lstStyle/>
          <a:p>
            <a:pPr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5255867" y="2040631"/>
            <a:ext cx="111191" cy="524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7" tIns="60939" rIns="121877" bIns="60939"/>
          <a:lstStyle/>
          <a:p>
            <a:pPr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5558248" y="2197647"/>
            <a:ext cx="111191" cy="28446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7" tIns="60939" rIns="121877" bIns="60939"/>
          <a:lstStyle/>
          <a:p>
            <a:pPr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5866064" y="2311849"/>
            <a:ext cx="111191" cy="17027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7" tIns="60939" rIns="121877" bIns="60939"/>
          <a:lstStyle/>
          <a:p>
            <a:pPr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3844"/>
          </a:xfrm>
          <a:prstGeom prst="rect">
            <a:avLst/>
          </a:prstGeom>
        </p:spPr>
        <p:txBody>
          <a:bodyPr lIns="91420" tIns="45711" rIns="91420" bIns="45711"/>
          <a:lstStyle>
            <a:lvl1pPr defTabSz="1218784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95B830E-A7EF-4955-B6E0-FE3F8116AD2E}" type="datetimeFigureOut">
              <a:rPr lang="en-US" smtClean="0">
                <a:solidFill>
                  <a:srgbClr val="0096D6"/>
                </a:solidFill>
                <a:latin typeface="Arial"/>
                <a:ea typeface="+mn-ea"/>
              </a:rPr>
              <a:pPr/>
              <a:t>3/7/2013</a:t>
            </a:fld>
            <a:endParaRPr lang="en-US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3844"/>
          </a:xfrm>
          <a:prstGeom prst="rect">
            <a:avLst/>
          </a:prstGeom>
        </p:spPr>
        <p:txBody>
          <a:bodyPr lIns="91420" tIns="45711" rIns="91420" bIns="45711"/>
          <a:lstStyle>
            <a:lvl1pPr defTabSz="1218784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1" y="4767272"/>
            <a:ext cx="2133600" cy="273844"/>
          </a:xfrm>
          <a:prstGeom prst="rect">
            <a:avLst/>
          </a:prstGeom>
        </p:spPr>
        <p:txBody>
          <a:bodyPr lIns="91420" tIns="45711" rIns="91420" bIns="45711"/>
          <a:lstStyle>
            <a:lvl1pPr defTabSz="1218784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DAB29DE6-26E2-4B1B-A893-1346668A1358}" type="slidenum">
              <a:rPr lang="en-US" smtClean="0">
                <a:solidFill>
                  <a:srgbClr val="0096D6"/>
                </a:solidFill>
                <a:latin typeface="Arial"/>
                <a:ea typeface="+mn-ea"/>
              </a:rPr>
              <a:pPr/>
              <a:t>‹#›</a:t>
            </a:fld>
            <a:endParaRPr lang="en-US" dirty="0">
              <a:solidFill>
                <a:srgbClr val="0096D6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0834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3844"/>
          </a:xfrm>
          <a:prstGeom prst="rect">
            <a:avLst/>
          </a:prstGeom>
        </p:spPr>
        <p:txBody>
          <a:bodyPr lIns="121877" tIns="60939" rIns="121877" bIns="60939"/>
          <a:lstStyle>
            <a:lvl1pPr defTabSz="1218784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56A6F5C5-4822-2844-8093-2A350E49A301}" type="datetimeFigureOut">
              <a:rPr lang="en-US" smtClean="0">
                <a:solidFill>
                  <a:srgbClr val="0096D6"/>
                </a:solidFill>
                <a:latin typeface="Arial"/>
                <a:ea typeface="+mn-ea"/>
              </a:rPr>
              <a:pPr/>
              <a:t>3/7/2013</a:t>
            </a:fld>
            <a:endParaRPr lang="en-US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3844"/>
          </a:xfrm>
          <a:prstGeom prst="rect">
            <a:avLst/>
          </a:prstGeom>
        </p:spPr>
        <p:txBody>
          <a:bodyPr lIns="121877" tIns="60939" rIns="121877" bIns="60939"/>
          <a:lstStyle>
            <a:lvl1pPr defTabSz="1218784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4767272"/>
            <a:ext cx="2133600" cy="273844"/>
          </a:xfrm>
          <a:prstGeom prst="rect">
            <a:avLst/>
          </a:prstGeom>
        </p:spPr>
        <p:txBody>
          <a:bodyPr lIns="121877" tIns="60939" rIns="121877" bIns="60939"/>
          <a:lstStyle>
            <a:lvl1pPr defTabSz="1218784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3E15625D-92E0-174C-948B-F587A32ABDEE}" type="slidenum">
              <a:rPr lang="en-US" smtClean="0">
                <a:solidFill>
                  <a:srgbClr val="0096D6"/>
                </a:solidFill>
                <a:latin typeface="Arial"/>
                <a:ea typeface="+mn-ea"/>
              </a:rPr>
              <a:pPr/>
              <a:t>‹#›</a:t>
            </a:fld>
            <a:endParaRPr lang="en-US" dirty="0">
              <a:solidFill>
                <a:srgbClr val="0096D6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223340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3844"/>
          </a:xfrm>
          <a:prstGeom prst="rect">
            <a:avLst/>
          </a:prstGeom>
        </p:spPr>
        <p:txBody>
          <a:bodyPr lIns="121877" tIns="60939" rIns="121877" bIns="60939"/>
          <a:lstStyle>
            <a:lvl1pPr defTabSz="1218784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56A6F5C5-4822-2844-8093-2A350E49A301}" type="datetimeFigureOut">
              <a:rPr lang="en-US" smtClean="0">
                <a:solidFill>
                  <a:srgbClr val="0096D6"/>
                </a:solidFill>
                <a:latin typeface="Arial"/>
                <a:ea typeface="+mn-ea"/>
              </a:rPr>
              <a:pPr/>
              <a:t>3/7/2013</a:t>
            </a:fld>
            <a:endParaRPr lang="en-US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3844"/>
          </a:xfrm>
          <a:prstGeom prst="rect">
            <a:avLst/>
          </a:prstGeom>
        </p:spPr>
        <p:txBody>
          <a:bodyPr lIns="121877" tIns="60939" rIns="121877" bIns="60939"/>
          <a:lstStyle>
            <a:lvl1pPr defTabSz="1218784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4767272"/>
            <a:ext cx="2133600" cy="273844"/>
          </a:xfrm>
          <a:prstGeom prst="rect">
            <a:avLst/>
          </a:prstGeom>
        </p:spPr>
        <p:txBody>
          <a:bodyPr lIns="121877" tIns="60939" rIns="121877" bIns="60939"/>
          <a:lstStyle>
            <a:lvl1pPr defTabSz="1218784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3E15625D-92E0-174C-948B-F587A32ABDEE}" type="slidenum">
              <a:rPr lang="en-US" smtClean="0">
                <a:solidFill>
                  <a:srgbClr val="0096D6"/>
                </a:solidFill>
                <a:latin typeface="Arial"/>
                <a:ea typeface="+mn-ea"/>
              </a:rPr>
              <a:pPr/>
              <a:t>‹#›</a:t>
            </a:fld>
            <a:endParaRPr lang="en-US" dirty="0">
              <a:solidFill>
                <a:srgbClr val="0096D6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942550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irst slide_v6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28600" y="554124"/>
            <a:ext cx="8686800" cy="2932034"/>
          </a:xfrm>
        </p:spPr>
        <p:txBody>
          <a:bodyPr anchor="t" anchorCtr="0">
            <a:noAutofit/>
          </a:bodyPr>
          <a:lstStyle>
            <a:lvl1pPr algn="ctr">
              <a:lnSpc>
                <a:spcPct val="90000"/>
              </a:lnSpc>
              <a:defRPr lang="en-US" sz="6400" b="1" kern="1200" spc="0" baseline="0" dirty="0"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53" name="Rectangle 4"/>
          <p:cNvSpPr>
            <a:spLocks noChangeArrowheads="1"/>
          </p:cNvSpPr>
          <p:nvPr userDrawn="1"/>
        </p:nvSpPr>
        <p:spPr bwMode="ltGray">
          <a:xfrm>
            <a:off x="251385" y="4895902"/>
            <a:ext cx="3420515" cy="23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472" tIns="54733" rIns="109472" bIns="54733" anchor="b" anchorCtr="0">
            <a:spAutoFit/>
          </a:bodyPr>
          <a:lstStyle/>
          <a:p>
            <a:pPr defTabSz="1085570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C0C0C0"/>
                </a:solidFill>
                <a:latin typeface="Arial"/>
                <a:ea typeface="+mn-ea"/>
              </a:rPr>
              <a:t>© 2011 Cisco and/or its affiliates. All rights reserved.</a:t>
            </a:r>
            <a:endParaRPr lang="en-US" sz="800" dirty="0">
              <a:solidFill>
                <a:srgbClr val="C0C0C0"/>
              </a:solidFill>
              <a:latin typeface="Arial"/>
              <a:ea typeface="+mn-ea"/>
            </a:endParaRPr>
          </a:p>
        </p:txBody>
      </p:sp>
      <p:sp>
        <p:nvSpPr>
          <p:cNvPr id="54" name="Rectangle 5"/>
          <p:cNvSpPr>
            <a:spLocks noChangeArrowheads="1"/>
          </p:cNvSpPr>
          <p:nvPr userDrawn="1"/>
        </p:nvSpPr>
        <p:spPr bwMode="ltGray">
          <a:xfrm>
            <a:off x="7524215" y="4894597"/>
            <a:ext cx="1051438" cy="23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472" tIns="54733" rIns="109472" bIns="54733" anchor="b">
            <a:spAutoFit/>
          </a:bodyPr>
          <a:lstStyle/>
          <a:p>
            <a:pPr algn="r" defTabSz="1085570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C0C0C0"/>
                </a:solidFill>
                <a:latin typeface="Arial"/>
                <a:ea typeface="+mn-ea"/>
              </a:rPr>
              <a:t>Cisco Confidential</a:t>
            </a:r>
          </a:p>
        </p:txBody>
      </p:sp>
      <p:sp>
        <p:nvSpPr>
          <p:cNvPr id="55" name="Rectangle 7"/>
          <p:cNvSpPr>
            <a:spLocks noChangeArrowheads="1"/>
          </p:cNvSpPr>
          <p:nvPr userDrawn="1"/>
        </p:nvSpPr>
        <p:spPr bwMode="ltGray">
          <a:xfrm>
            <a:off x="8554297" y="4891519"/>
            <a:ext cx="346116" cy="233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09472" tIns="54733" rIns="109472" bIns="54733" anchor="b">
            <a:spAutoFit/>
          </a:bodyPr>
          <a:lstStyle/>
          <a:p>
            <a:pPr algn="r" defTabSz="1085570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800">
                <a:solidFill>
                  <a:srgbClr val="C0C0C0"/>
                </a:solidFill>
                <a:latin typeface="Arial"/>
                <a:ea typeface="+mn-ea"/>
              </a:rPr>
              <a:pPr algn="r" defTabSz="108557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800" dirty="0">
              <a:solidFill>
                <a:srgbClr val="C0C0C0"/>
              </a:solidFill>
              <a:latin typeface="Arial"/>
              <a:ea typeface="+mn-ea"/>
            </a:endParaRPr>
          </a:p>
        </p:txBody>
      </p:sp>
      <p:sp>
        <p:nvSpPr>
          <p:cNvPr id="3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371600" y="3442399"/>
            <a:ext cx="6400800" cy="373949"/>
          </a:xfrm>
        </p:spPr>
        <p:txBody>
          <a:bodyPr lIns="0" tIns="0" rIns="0" bIns="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2700" b="1" kern="12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34" name="Text Placeholder 40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371600" y="3678408"/>
            <a:ext cx="6400800" cy="373949"/>
          </a:xfrm>
        </p:spPr>
        <p:txBody>
          <a:bodyPr lIns="0" tIns="0" rIns="0" bIns="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lang="en-US" sz="27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7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7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7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7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35" name="Text Placeholder 4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371600" y="4105337"/>
            <a:ext cx="6400800" cy="277768"/>
          </a:xfrm>
        </p:spPr>
        <p:txBody>
          <a:bodyPr vert="horz" lIns="0" tIns="0" rIns="0" bIns="0" rtlCol="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lang="en-US" sz="19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7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7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7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7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defTabSz="1218885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6CA4B"/>
              </a:buClr>
              <a:buSzPct val="90000"/>
              <a:buFontTx/>
              <a:buNone/>
              <a:tabLst/>
            </a:pPr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kg_video.jpg"/>
          <p:cNvPicPr>
            <a:picLocks noChangeAspect="1"/>
          </p:cNvPicPr>
          <p:nvPr userDrawn="1"/>
        </p:nvPicPr>
        <p:blipFill>
          <a:blip r:embed="rId2" cstate="email"/>
          <a:srcRect t="22534" b="22695"/>
          <a:stretch>
            <a:fillRect/>
          </a:stretch>
        </p:blipFill>
        <p:spPr>
          <a:xfrm>
            <a:off x="320040" y="2286013"/>
            <a:ext cx="8503920" cy="2619938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0" y="2171710"/>
            <a:ext cx="9144000" cy="2612036"/>
          </a:xfrm>
          <a:prstGeom prst="rect">
            <a:avLst/>
          </a:prstGeom>
          <a:solidFill>
            <a:srgbClr val="0E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8" tIns="60944" rIns="121888" bIns="60944" rtlCol="0" anchor="ctr"/>
          <a:lstStyle/>
          <a:p>
            <a:pPr algn="ctr"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809" y="1038201"/>
            <a:ext cx="8541607" cy="3476657"/>
          </a:xfrm>
          <a:effectLst/>
        </p:spPr>
        <p:txBody>
          <a:bodyPr vert="horz" lIns="121888" tIns="60944" rIns="109701" bIns="60944" rtlCol="0" anchor="b" anchorCtr="0">
            <a:noAutofit/>
          </a:bodyPr>
          <a:lstStyle>
            <a:lvl1pPr marL="0" indent="0" algn="l" defTabSz="1218885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7200" b="0" kern="1200" spc="0" baseline="0" dirty="0"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4165849"/>
            <a:ext cx="8558698" cy="713993"/>
          </a:xfrm>
        </p:spPr>
        <p:txBody>
          <a:bodyPr vert="horz" lIns="121872" tIns="60936" rIns="109689" bIns="60936" rtlCol="0" anchor="b" anchorCtr="0">
            <a:spAutoFit/>
          </a:bodyPr>
          <a:lstStyle>
            <a:lvl1pPr algn="l" defTabSz="121873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9703" y="857250"/>
            <a:ext cx="4005072" cy="3314700"/>
          </a:xfrm>
        </p:spPr>
        <p:txBody>
          <a:bodyPr anchor="ctr" anchorCtr="0">
            <a:noAutofit/>
          </a:bodyPr>
          <a:lstStyle>
            <a:lvl1pPr marL="0" indent="0" algn="l" defTabSz="1218733" rtl="0" eaLnBrk="1" latinLnBrk="0" hangingPunct="1">
              <a:lnSpc>
                <a:spcPct val="95000"/>
              </a:lnSpc>
              <a:spcBef>
                <a:spcPct val="0"/>
              </a:spcBef>
              <a:buFontTx/>
              <a:buNone/>
              <a:defRPr lang="en-US" sz="3200" b="0" kern="1200" spc="0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8200" y="1428750"/>
            <a:ext cx="4114800" cy="216027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2" tIns="60936" rIns="121872" bIns="60936" rtlCol="0" anchor="ctr"/>
          <a:lstStyle/>
          <a:p>
            <a:pPr algn="ctr"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Picture Placeholder 30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648200" y="1428750"/>
            <a:ext cx="4114800" cy="216027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121872" tIns="60936" rIns="121872" bIns="60936" rtlCol="0" anchor="ctr" anchorCtr="0">
            <a:noAutofit/>
          </a:bodyPr>
          <a:lstStyle>
            <a:lvl1pPr marL="304687" indent="-304687" algn="ctr" defTabSz="1218733" rtl="0" eaLnBrk="1" latinLnBrk="0" hangingPunct="1">
              <a:lnSpc>
                <a:spcPct val="95000"/>
              </a:lnSpc>
              <a:spcBef>
                <a:spcPts val="1920"/>
              </a:spcBef>
              <a:buClr>
                <a:schemeClr val="tx1"/>
              </a:buClr>
              <a:buSzPct val="90000"/>
              <a:buFontTx/>
              <a:buNone/>
              <a:tabLst/>
              <a:defRPr lang="en-US" sz="27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kg_video.jpg"/>
          <p:cNvPicPr>
            <a:picLocks noChangeAspect="1"/>
          </p:cNvPicPr>
          <p:nvPr userDrawn="1"/>
        </p:nvPicPr>
        <p:blipFill>
          <a:blip r:embed="rId2" cstate="email"/>
          <a:srcRect t="22534" b="22695"/>
          <a:stretch>
            <a:fillRect/>
          </a:stretch>
        </p:blipFill>
        <p:spPr>
          <a:xfrm>
            <a:off x="320040" y="2286013"/>
            <a:ext cx="8503920" cy="2619938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0" y="2265399"/>
            <a:ext cx="9144000" cy="1318253"/>
          </a:xfrm>
          <a:prstGeom prst="rect">
            <a:avLst/>
          </a:prstGeom>
          <a:solidFill>
            <a:srgbClr val="0E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8" tIns="60944" rIns="121888" bIns="60944" rtlCol="0" anchor="ctr"/>
          <a:lstStyle/>
          <a:p>
            <a:pPr algn="ctr"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409" y="857268"/>
            <a:ext cx="8617807" cy="2424007"/>
          </a:xfrm>
        </p:spPr>
        <p:txBody>
          <a:bodyPr vert="horz" lIns="121888" tIns="60944" rIns="109701" bIns="60944" rtlCol="0" anchor="b" anchorCtr="0">
            <a:noAutofit/>
          </a:bodyPr>
          <a:lstStyle>
            <a:lvl1pPr marL="0" indent="0" algn="l" defTabSz="1218885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7200" b="0" kern="1200" spc="0" baseline="0" dirty="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44000">
                      <a:srgbClr val="40FFFE"/>
                    </a:gs>
                    <a:gs pos="100000">
                      <a:srgbClr val="1D93FF"/>
                    </a:gs>
                  </a:gsLst>
                  <a:lin ang="48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524215" y="4894597"/>
            <a:ext cx="1051438" cy="23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472" tIns="54733" rIns="109472" bIns="54733" anchor="b">
            <a:spAutoFit/>
          </a:bodyPr>
          <a:lstStyle/>
          <a:p>
            <a:pPr algn="r" defTabSz="1085570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C0C0C0"/>
                </a:solidFill>
                <a:latin typeface="Arial"/>
                <a:ea typeface="+mn-ea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85" y="4895902"/>
            <a:ext cx="3420515" cy="23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472" tIns="54733" rIns="109472" bIns="54733" anchor="b" anchorCtr="0">
            <a:spAutoFit/>
          </a:bodyPr>
          <a:lstStyle/>
          <a:p>
            <a:pPr defTabSz="1085570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C0C0C0"/>
                </a:solidFill>
                <a:latin typeface="Arial"/>
                <a:ea typeface="+mn-ea"/>
              </a:rPr>
              <a:t>© 2011 Cisco and/or its affiliates. All rights reserved.</a:t>
            </a:r>
            <a:endParaRPr lang="en-US" sz="800" dirty="0">
              <a:solidFill>
                <a:srgbClr val="C0C0C0"/>
              </a:solidFill>
              <a:latin typeface="Arial"/>
              <a:ea typeface="+mn-ea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554297" y="4891519"/>
            <a:ext cx="346116" cy="233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09472" tIns="54733" rIns="109472" bIns="54733" anchor="b">
            <a:spAutoFit/>
          </a:bodyPr>
          <a:lstStyle/>
          <a:p>
            <a:pPr algn="r" defTabSz="1085570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800">
                <a:solidFill>
                  <a:srgbClr val="C0C0C0"/>
                </a:solidFill>
                <a:latin typeface="Arial"/>
                <a:ea typeface="+mn-ea"/>
              </a:rPr>
              <a:pPr algn="r" defTabSz="108557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800" dirty="0">
              <a:solidFill>
                <a:srgbClr val="C0C0C0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8" y="285763"/>
            <a:ext cx="8588861" cy="667061"/>
          </a:xfrm>
        </p:spPr>
        <p:txBody>
          <a:bodyPr vert="horz" lIns="121888" tIns="60944" rIns="109701" bIns="60944" rtlCol="0" anchor="b" anchorCtr="0">
            <a:noAutofit/>
          </a:bodyPr>
          <a:lstStyle>
            <a:lvl1pPr algn="l" defTabSz="121888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9702" y="1008126"/>
            <a:ext cx="8578850" cy="3392424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973"/>
              </a:spcBef>
              <a:defRPr sz="29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8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9703" y="4546600"/>
            <a:ext cx="8412480" cy="207749"/>
          </a:xfrm>
        </p:spPr>
        <p:txBody>
          <a:bodyPr vert="horz" wrap="square" lIns="121888" tIns="60944" rIns="121888" bIns="60944" rtlCol="0" anchor="b" anchorCtr="0">
            <a:noAutofit/>
          </a:bodyPr>
          <a:lstStyle>
            <a:lvl1pPr marL="0" indent="0" algn="l" defTabSz="1072875">
              <a:lnSpc>
                <a:spcPct val="90000"/>
              </a:lnSpc>
              <a:spcBef>
                <a:spcPct val="50000"/>
              </a:spcBef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 typeface="Arial" pitchFamily="34" charset="0"/>
              <a:buNone/>
              <a:defRPr sz="1900"/>
            </a:lvl2pPr>
            <a:lvl3pPr>
              <a:buFont typeface="Arial" pitchFamily="34" charset="0"/>
              <a:buNone/>
              <a:defRPr sz="1900"/>
            </a:lvl3pPr>
            <a:lvl4pPr>
              <a:buFont typeface="Arial" pitchFamily="34" charset="0"/>
              <a:buNone/>
              <a:defRPr sz="1900"/>
            </a:lvl4pPr>
            <a:lvl5pPr>
              <a:buFont typeface="Arial" pitchFamily="34" charset="0"/>
              <a:buNone/>
              <a:defRPr sz="1900"/>
            </a:lvl5pPr>
          </a:lstStyle>
          <a:p>
            <a:pPr marL="304723" lvl="0" indent="-304723" algn="l" defTabSz="1072875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Without Multi-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544667"/>
            <a:ext cx="9144000" cy="400050"/>
          </a:xfrm>
          <a:prstGeom prst="rect">
            <a:avLst/>
          </a:prstGeom>
          <a:solidFill>
            <a:srgbClr val="0E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8" tIns="60944" rIns="121888" bIns="60944" rtlCol="0" anchor="ctr"/>
          <a:lstStyle/>
          <a:p>
            <a:pPr algn="ctr"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8" y="285763"/>
            <a:ext cx="8588861" cy="667061"/>
          </a:xfrm>
        </p:spPr>
        <p:txBody>
          <a:bodyPr vert="horz" lIns="121888" tIns="60944" rIns="109701" bIns="60944" rtlCol="0" anchor="b" anchorCtr="0">
            <a:noAutofit/>
          </a:bodyPr>
          <a:lstStyle>
            <a:lvl1pPr algn="l" defTabSz="121888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9702" y="1008126"/>
            <a:ext cx="8578850" cy="3392424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973"/>
              </a:spcBef>
              <a:defRPr sz="29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8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9703" y="4546600"/>
            <a:ext cx="8412480" cy="207749"/>
          </a:xfrm>
        </p:spPr>
        <p:txBody>
          <a:bodyPr vert="horz" wrap="square" lIns="121888" tIns="60944" rIns="121888" bIns="60944" rtlCol="0" anchor="b" anchorCtr="0">
            <a:noAutofit/>
          </a:bodyPr>
          <a:lstStyle>
            <a:lvl1pPr marL="0" indent="0" algn="l" defTabSz="1072875">
              <a:lnSpc>
                <a:spcPct val="90000"/>
              </a:lnSpc>
              <a:spcBef>
                <a:spcPct val="50000"/>
              </a:spcBef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 typeface="Arial" pitchFamily="34" charset="0"/>
              <a:buNone/>
              <a:defRPr sz="1900"/>
            </a:lvl2pPr>
            <a:lvl3pPr>
              <a:buFont typeface="Arial" pitchFamily="34" charset="0"/>
              <a:buNone/>
              <a:defRPr sz="1900"/>
            </a:lvl3pPr>
            <a:lvl4pPr>
              <a:buFont typeface="Arial" pitchFamily="34" charset="0"/>
              <a:buNone/>
              <a:defRPr sz="1900"/>
            </a:lvl4pPr>
            <a:lvl5pPr>
              <a:buFont typeface="Arial" pitchFamily="34" charset="0"/>
              <a:buNone/>
              <a:defRPr sz="1900"/>
            </a:lvl5pPr>
          </a:lstStyle>
          <a:p>
            <a:pPr marL="304723" lvl="0" indent="-304723" algn="l" defTabSz="1072875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544667"/>
            <a:ext cx="9144000" cy="400050"/>
          </a:xfrm>
          <a:prstGeom prst="rect">
            <a:avLst/>
          </a:prstGeom>
          <a:solidFill>
            <a:srgbClr val="001E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8" tIns="60944" rIns="121888" bIns="60944" rtlCol="0" anchor="ctr"/>
          <a:lstStyle/>
          <a:p>
            <a:pPr algn="ctr"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228851"/>
            <a:ext cx="9144000" cy="2914650"/>
          </a:xfrm>
          <a:prstGeom prst="rect">
            <a:avLst/>
          </a:prstGeom>
          <a:gradFill flip="none" rotWithShape="1">
            <a:gsLst>
              <a:gs pos="0">
                <a:srgbClr val="1D4A81"/>
              </a:gs>
              <a:gs pos="100000">
                <a:srgbClr val="08252E">
                  <a:alpha val="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8" tIns="60944" rIns="121888" bIns="60944" rtlCol="0" anchor="ctr"/>
          <a:lstStyle/>
          <a:p>
            <a:pPr algn="ctr"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8" y="285763"/>
            <a:ext cx="8588861" cy="667061"/>
          </a:xfrm>
        </p:spPr>
        <p:txBody>
          <a:bodyPr vert="horz" lIns="121888" tIns="60944" rIns="109701" bIns="60944" rtlCol="0" anchor="b" anchorCtr="0">
            <a:noAutofit/>
          </a:bodyPr>
          <a:lstStyle>
            <a:lvl1pPr algn="l" defTabSz="121888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9702" y="1008126"/>
            <a:ext cx="8578850" cy="3392424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973"/>
              </a:spcBef>
              <a:defRPr sz="29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8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9703" y="4546600"/>
            <a:ext cx="8412480" cy="207749"/>
          </a:xfrm>
        </p:spPr>
        <p:txBody>
          <a:bodyPr vert="horz" wrap="square" lIns="121888" tIns="60944" rIns="121888" bIns="60944" rtlCol="0" anchor="b" anchorCtr="0">
            <a:noAutofit/>
          </a:bodyPr>
          <a:lstStyle>
            <a:lvl1pPr marL="0" indent="0" algn="l" defTabSz="1072875">
              <a:lnSpc>
                <a:spcPct val="90000"/>
              </a:lnSpc>
              <a:spcBef>
                <a:spcPct val="50000"/>
              </a:spcBef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 typeface="Arial" pitchFamily="34" charset="0"/>
              <a:buNone/>
              <a:defRPr sz="1900"/>
            </a:lvl2pPr>
            <a:lvl3pPr>
              <a:buFont typeface="Arial" pitchFamily="34" charset="0"/>
              <a:buNone/>
              <a:defRPr sz="1900"/>
            </a:lvl3pPr>
            <a:lvl4pPr>
              <a:buFont typeface="Arial" pitchFamily="34" charset="0"/>
              <a:buNone/>
              <a:defRPr sz="1900"/>
            </a:lvl4pPr>
            <a:lvl5pPr>
              <a:buFont typeface="Arial" pitchFamily="34" charset="0"/>
              <a:buNone/>
              <a:defRPr sz="1900"/>
            </a:lvl5pPr>
          </a:lstStyle>
          <a:p>
            <a:pPr marL="304723" lvl="0" indent="-304723" algn="l" defTabSz="1072875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29715" y="1004821"/>
            <a:ext cx="4122425" cy="3738641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973"/>
              </a:spcBef>
              <a:defRPr sz="24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800"/>
              </a:spcBef>
              <a:defRPr sz="19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500">
                <a:solidFill>
                  <a:schemeClr val="bg1"/>
                </a:solidFill>
                <a:latin typeface="+mj-lt"/>
              </a:defRPr>
            </a:lvl4pPr>
            <a:lvl5pPr>
              <a:defRPr sz="15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95" y="1004821"/>
            <a:ext cx="4122425" cy="3738641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973"/>
              </a:spcBef>
              <a:defRPr sz="24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800"/>
              </a:spcBef>
              <a:defRPr sz="19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500">
                <a:solidFill>
                  <a:schemeClr val="bg1"/>
                </a:solidFill>
                <a:latin typeface="+mj-lt"/>
              </a:defRPr>
            </a:lvl4pPr>
            <a:lvl5pPr>
              <a:defRPr sz="15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29708" y="285763"/>
            <a:ext cx="8588861" cy="667061"/>
          </a:xfrm>
          <a:prstGeom prst="rect">
            <a:avLst/>
          </a:prstGeom>
        </p:spPr>
        <p:txBody>
          <a:bodyPr vert="horz" lIns="121888" tIns="60944" rIns="109701" bIns="60944" rtlCol="0" anchor="b" anchorCtr="0">
            <a:noAutofit/>
          </a:bodyPr>
          <a:lstStyle>
            <a:lvl1pPr algn="l" defTabSz="121888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4579044"/>
            <a:ext cx="9144000" cy="344014"/>
          </a:xfrm>
          <a:prstGeom prst="rect">
            <a:avLst/>
          </a:prstGeom>
          <a:solidFill>
            <a:srgbClr val="0E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8" tIns="60944" rIns="121888" bIns="60944" rtlCol="0" anchor="ctr"/>
          <a:lstStyle/>
          <a:p>
            <a:pPr algn="ctr"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4607040" y="1022159"/>
            <a:ext cx="4216920" cy="3595495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2765AF"/>
              </a:gs>
              <a:gs pos="50000">
                <a:srgbClr val="194171"/>
              </a:gs>
              <a:gs pos="100000">
                <a:srgbClr val="081626"/>
              </a:gs>
            </a:gsLst>
            <a:lin ang="3600000" scaled="0"/>
          </a:gradFill>
          <a:ln w="12700">
            <a:noFill/>
          </a:ln>
          <a:effectLst>
            <a:outerShdw blurRad="190500" dist="88900" dir="2700000" algn="ctr" rotWithShape="0">
              <a:srgbClr val="00000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8" tIns="60944" rIns="121888" bIns="60944" rtlCol="0" anchor="ctr"/>
          <a:lstStyle/>
          <a:p>
            <a:pPr algn="ctr"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22" y="1004815"/>
            <a:ext cx="4103687" cy="3681491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973"/>
              </a:spcBef>
              <a:defRPr sz="29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8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689900" y="1109973"/>
            <a:ext cx="4007685" cy="3061985"/>
          </a:xfrm>
        </p:spPr>
        <p:txBody>
          <a:bodyPr>
            <a:noAutofit/>
          </a:bodyPr>
          <a:lstStyle>
            <a:lvl1pPr marL="234890" indent="-234890" algn="l" defTabSz="1218885" rtl="0" eaLnBrk="1" latinLnBrk="0" hangingPunct="1">
              <a:lnSpc>
                <a:spcPct val="95000"/>
              </a:lnSpc>
              <a:spcBef>
                <a:spcPts val="800"/>
              </a:spcBef>
              <a:buNone/>
              <a:defRPr lang="en-US" sz="3200" b="1" kern="1200" spc="0" baseline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marL="152360" indent="-152360" algn="l" defTabSz="1218885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52360" indent="-152360" algn="l" defTabSz="1218885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52360" indent="-152360" algn="l" defTabSz="1218885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52360" indent="-152360" algn="l" defTabSz="1218885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251382" y="4803563"/>
            <a:ext cx="2568027" cy="35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472" tIns="54733" rIns="109472" bIns="54733" anchor="b" anchorCtr="0">
            <a:spAutoFit/>
          </a:bodyPr>
          <a:lstStyle/>
          <a:p>
            <a:pPr defTabSz="1085570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C0C0C0"/>
                </a:solidFill>
                <a:latin typeface="Arial"/>
                <a:ea typeface="+mn-ea"/>
              </a:rPr>
              <a:t>© 2011 Cisco and/or its affiliates. All rights reserved.</a:t>
            </a:r>
            <a:endParaRPr lang="en-US" sz="800" dirty="0">
              <a:solidFill>
                <a:srgbClr val="C0C0C0"/>
              </a:solidFill>
              <a:latin typeface="Arial"/>
              <a:ea typeface="+mn-ea"/>
            </a:endParaRP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524215" y="4894597"/>
            <a:ext cx="1051438" cy="23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472" tIns="54733" rIns="109472" bIns="54733" anchor="b">
            <a:spAutoFit/>
          </a:bodyPr>
          <a:lstStyle/>
          <a:p>
            <a:pPr algn="r" defTabSz="1085570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C0C0C0"/>
                </a:solidFill>
                <a:latin typeface="Arial"/>
                <a:ea typeface="+mn-ea"/>
              </a:rPr>
              <a:t>Cisco Confidential</a:t>
            </a: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8554297" y="4891519"/>
            <a:ext cx="346116" cy="233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09472" tIns="54733" rIns="109472" bIns="54733" anchor="b">
            <a:spAutoFit/>
          </a:bodyPr>
          <a:lstStyle/>
          <a:p>
            <a:pPr algn="r" defTabSz="1085570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800">
                <a:solidFill>
                  <a:srgbClr val="C0C0C0"/>
                </a:solidFill>
                <a:latin typeface="Arial"/>
                <a:ea typeface="+mn-ea"/>
              </a:rPr>
              <a:pPr algn="r" defTabSz="108557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800" dirty="0">
              <a:solidFill>
                <a:srgbClr val="C0C0C0"/>
              </a:solidFill>
              <a:latin typeface="Arial"/>
              <a:ea typeface="+mn-ea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29708" y="285763"/>
            <a:ext cx="8588861" cy="667061"/>
          </a:xfrm>
        </p:spPr>
        <p:txBody>
          <a:bodyPr vert="horz" lIns="121888" tIns="60944" rIns="109701" bIns="60944" rtlCol="0" anchor="b" anchorCtr="0">
            <a:noAutofit/>
          </a:bodyPr>
          <a:lstStyle>
            <a:lvl1pPr algn="l" defTabSz="121888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860758" y="4199236"/>
            <a:ext cx="3962400" cy="400847"/>
          </a:xfrm>
        </p:spPr>
        <p:txBody>
          <a:bodyPr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9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pic>
        <p:nvPicPr>
          <p:cNvPr id="17" name="Picture 16" descr="bkg_video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 rot="5400000" flipV="1">
            <a:off x="2710053" y="2779863"/>
            <a:ext cx="3723894" cy="88982"/>
          </a:xfrm>
          <a:prstGeom prst="roundRect">
            <a:avLst>
              <a:gd name="adj" fmla="val 50000"/>
            </a:avLst>
          </a:prstGeom>
          <a:effectLst>
            <a:outerShdw blurRad="88900" dist="38100" dir="2700000" algn="tl" rotWithShape="0">
              <a:prstClr val="black">
                <a:alpha val="60000"/>
              </a:prst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5"/>
          <p:cNvSpPr>
            <a:spLocks noGrp="1"/>
          </p:cNvSpPr>
          <p:nvPr>
            <p:ph type="title"/>
          </p:nvPr>
        </p:nvSpPr>
        <p:spPr>
          <a:xfrm>
            <a:off x="229708" y="285763"/>
            <a:ext cx="8588861" cy="667061"/>
          </a:xfrm>
        </p:spPr>
        <p:txBody>
          <a:bodyPr vert="horz" lIns="121888" tIns="60944" rIns="109701" bIns="60944" rtlCol="0" anchor="b" anchorCtr="0">
            <a:noAutofit/>
          </a:bodyPr>
          <a:lstStyle>
            <a:lvl1pPr algn="l" defTabSz="121888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71" y="1107281"/>
            <a:ext cx="8439461" cy="3228975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6" name="Title 15"/>
          <p:cNvSpPr>
            <a:spLocks noGrp="1"/>
          </p:cNvSpPr>
          <p:nvPr>
            <p:ph type="title"/>
          </p:nvPr>
        </p:nvSpPr>
        <p:spPr>
          <a:xfrm>
            <a:off x="229708" y="285763"/>
            <a:ext cx="8588861" cy="667061"/>
          </a:xfrm>
        </p:spPr>
        <p:txBody>
          <a:bodyPr vert="horz" lIns="121888" tIns="60944" rIns="109701" bIns="60944" rtlCol="0" anchor="b" anchorCtr="0">
            <a:noAutofit/>
          </a:bodyPr>
          <a:lstStyle>
            <a:lvl1pPr algn="l" defTabSz="121888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9703" y="4546600"/>
            <a:ext cx="8412480" cy="207749"/>
          </a:xfrm>
        </p:spPr>
        <p:txBody>
          <a:bodyPr vert="horz" wrap="square" lIns="121888" tIns="60944" rIns="121888" bIns="60944" rtlCol="0" anchor="b" anchorCtr="0">
            <a:noAutofit/>
          </a:bodyPr>
          <a:lstStyle>
            <a:lvl1pPr marL="0" indent="0" algn="l" defTabSz="1072875">
              <a:lnSpc>
                <a:spcPct val="90000"/>
              </a:lnSpc>
              <a:spcBef>
                <a:spcPct val="50000"/>
              </a:spcBef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 typeface="Arial" pitchFamily="34" charset="0"/>
              <a:buNone/>
              <a:defRPr sz="1900"/>
            </a:lvl2pPr>
            <a:lvl3pPr>
              <a:buFont typeface="Arial" pitchFamily="34" charset="0"/>
              <a:buNone/>
              <a:defRPr sz="1900"/>
            </a:lvl3pPr>
            <a:lvl4pPr>
              <a:buFont typeface="Arial" pitchFamily="34" charset="0"/>
              <a:buNone/>
              <a:defRPr sz="1900"/>
            </a:lvl4pPr>
            <a:lvl5pPr>
              <a:buFont typeface="Arial" pitchFamily="34" charset="0"/>
              <a:buNone/>
              <a:defRPr sz="1900"/>
            </a:lvl5pPr>
          </a:lstStyle>
          <a:p>
            <a:pPr marL="304723" lvl="0" indent="-304723" algn="l" defTabSz="1072875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4165839"/>
            <a:ext cx="8558698" cy="714009"/>
          </a:xfrm>
        </p:spPr>
        <p:txBody>
          <a:bodyPr vert="horz" lIns="121888" tIns="60944" rIns="109701" bIns="60944" rtlCol="0" anchor="b" anchorCtr="0">
            <a:spAutoFit/>
          </a:bodyPr>
          <a:lstStyle>
            <a:lvl1pPr algn="l" defTabSz="121888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9703" y="857250"/>
            <a:ext cx="4005072" cy="3314700"/>
          </a:xfrm>
        </p:spPr>
        <p:txBody>
          <a:bodyPr anchor="ctr" anchorCtr="0">
            <a:noAutofit/>
          </a:bodyPr>
          <a:lstStyle>
            <a:lvl1pPr marL="0" indent="0" algn="l" defTabSz="1218885" rtl="0" eaLnBrk="1" latinLnBrk="0" hangingPunct="1">
              <a:lnSpc>
                <a:spcPct val="95000"/>
              </a:lnSpc>
              <a:spcBef>
                <a:spcPct val="0"/>
              </a:spcBef>
              <a:buFontTx/>
              <a:buNone/>
              <a:defRPr lang="en-US" sz="3200" b="0" kern="1200" spc="0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648200" y="1428750"/>
            <a:ext cx="4114800" cy="216027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8" tIns="60944" rIns="121888" bIns="60944" rtlCol="0" anchor="ctr"/>
          <a:lstStyle/>
          <a:p>
            <a:pPr algn="ctr"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Picture Placeholder 30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648200" y="1428750"/>
            <a:ext cx="4114800" cy="216027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121888" tIns="60944" rIns="121888" bIns="60944" rtlCol="0" anchor="ctr" anchorCtr="0">
            <a:noAutofit/>
          </a:bodyPr>
          <a:lstStyle>
            <a:lvl1pPr marL="304723" indent="-304723" algn="ctr" defTabSz="1218885" rtl="0" eaLnBrk="1" latinLnBrk="0" hangingPunct="1">
              <a:lnSpc>
                <a:spcPct val="95000"/>
              </a:lnSpc>
              <a:spcBef>
                <a:spcPts val="1920"/>
              </a:spcBef>
              <a:buClr>
                <a:schemeClr val="tx1"/>
              </a:buClr>
              <a:buSzPct val="90000"/>
              <a:buFontTx/>
              <a:buNone/>
              <a:tabLst/>
              <a:defRPr lang="en-US" sz="27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2686058"/>
            <a:ext cx="8558698" cy="2015283"/>
          </a:xfrm>
        </p:spPr>
        <p:txBody>
          <a:bodyPr vert="horz" lIns="121888" tIns="60944" rIns="109701" bIns="60944" rtlCol="0" anchor="b" anchorCtr="0">
            <a:noAutofit/>
          </a:bodyPr>
          <a:lstStyle>
            <a:lvl1pPr algn="l" defTabSz="121888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2686058"/>
            <a:ext cx="8558698" cy="2015283"/>
          </a:xfrm>
        </p:spPr>
        <p:txBody>
          <a:bodyPr vert="horz" lIns="121872" tIns="60936" rIns="109689" bIns="60936" rtlCol="0" anchor="b" anchorCtr="0">
            <a:noAutofit/>
          </a:bodyPr>
          <a:lstStyle>
            <a:lvl1pPr algn="l" defTabSz="121873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457" y="4281768"/>
            <a:ext cx="8531352" cy="517802"/>
          </a:xfrm>
        </p:spPr>
        <p:txBody>
          <a:bodyPr anchor="b" anchorCtr="0">
            <a:spAutoFit/>
          </a:bodyPr>
          <a:lstStyle>
            <a:lvl1pPr marL="0" indent="0" algn="l" defTabSz="1218885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7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09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9713" y="1200150"/>
            <a:ext cx="8533299" cy="2647188"/>
          </a:xfrm>
        </p:spPr>
        <p:txBody>
          <a:bodyPr vert="horz" lIns="121888" tIns="60944" rIns="109701" bIns="60944" rtlCol="0" anchor="b" anchorCtr="0">
            <a:noAutofit/>
          </a:bodyPr>
          <a:lstStyle>
            <a:lvl1pPr marL="0" indent="0" algn="l" defTabSz="1218885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72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579044"/>
            <a:ext cx="9144000" cy="344014"/>
          </a:xfrm>
          <a:prstGeom prst="rect">
            <a:avLst/>
          </a:prstGeom>
          <a:solidFill>
            <a:srgbClr val="0E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8" tIns="60944" rIns="121888" bIns="60944" rtlCol="0" anchor="ctr"/>
          <a:lstStyle/>
          <a:p>
            <a:pPr algn="ctr"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1" y="1185718"/>
            <a:ext cx="4117446" cy="3668664"/>
          </a:xfrm>
        </p:spPr>
        <p:txBody>
          <a:bodyPr vert="horz" lIns="121888" tIns="60944" rIns="109701" bIns="60944" rtlCol="0" anchor="ctr" anchorCtr="0">
            <a:spAutoFit/>
          </a:bodyPr>
          <a:lstStyle>
            <a:lvl1pPr marL="0" indent="0" algn="l" defTabSz="1218885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72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24401" y="397193"/>
            <a:ext cx="4114800" cy="4217670"/>
          </a:xfrm>
        </p:spPr>
        <p:txBody>
          <a:bodyPr wrap="square" anchor="ctr" anchorCtr="0">
            <a:noAutofit/>
          </a:bodyPr>
          <a:lstStyle>
            <a:lvl1pPr marL="0" indent="0">
              <a:buFontTx/>
              <a:buNone/>
              <a:defRPr sz="2700" baseline="0">
                <a:solidFill>
                  <a:schemeClr val="bg2"/>
                </a:solidFill>
                <a:latin typeface="+mj-lt"/>
              </a:defRPr>
            </a:lvl1pPr>
            <a:lvl2pPr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bkg_video v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4648200" y="1428750"/>
            <a:ext cx="4114800" cy="216027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8" tIns="60944" rIns="121888" bIns="60944" rtlCol="0" anchor="ctr"/>
          <a:lstStyle/>
          <a:p>
            <a:pPr algn="ctr"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9706" y="1516083"/>
            <a:ext cx="4418499" cy="1895871"/>
          </a:xfrm>
        </p:spPr>
        <p:txBody>
          <a:bodyPr vert="horz" wrap="square" lIns="121888" tIns="60944" rIns="109701" bIns="60944" rtlCol="0" anchor="ctr" anchorCtr="0">
            <a:spAutoFit/>
          </a:bodyPr>
          <a:lstStyle>
            <a:lvl1pPr marL="0" indent="0" algn="l" defTabSz="1218885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8885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Ciscolight" pitchFamily="2" charset="0"/>
              <a:buNone/>
              <a:tabLst/>
              <a:defRPr/>
            </a:pPr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4648200" y="1428750"/>
            <a:ext cx="4114800" cy="216027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121888" tIns="60944" rIns="121888" bIns="60944" rtlCol="0" anchor="ctr" anchorCtr="0">
            <a:noAutofit/>
          </a:bodyPr>
          <a:lstStyle>
            <a:lvl1pPr marL="304723" indent="-304723" algn="ctr" defTabSz="1218885" rtl="0" eaLnBrk="1" latinLnBrk="0" hangingPunct="1">
              <a:lnSpc>
                <a:spcPct val="95000"/>
              </a:lnSpc>
              <a:spcBef>
                <a:spcPts val="1920"/>
              </a:spcBef>
              <a:buClr>
                <a:schemeClr val="tx1"/>
              </a:buClr>
              <a:buSzPct val="90000"/>
              <a:buFontTx/>
              <a:buNone/>
              <a:tabLst/>
              <a:defRPr lang="en-US" sz="27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5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229706" y="2819132"/>
            <a:ext cx="4418499" cy="394723"/>
          </a:xfrm>
        </p:spPr>
        <p:txBody>
          <a:bodyPr wrap="square" lIns="121888" tIns="0" rIns="0" bIns="0" anchor="ctr" anchorCtr="0">
            <a:spAutoFit/>
          </a:bodyPr>
          <a:lstStyle>
            <a:lvl1pPr marL="0" indent="0" algn="l">
              <a:buFontTx/>
              <a:buNone/>
              <a:defRPr lang="en-US" sz="27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7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7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7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7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kg_text statemen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237744" y="1334278"/>
            <a:ext cx="8755128" cy="3077733"/>
          </a:xfrm>
          <a:effectLst/>
        </p:spPr>
        <p:txBody>
          <a:bodyPr anchor="b" anchorCtr="0">
            <a:spAutoFit/>
          </a:bodyPr>
          <a:lstStyle>
            <a:lvl1pPr marL="304723" indent="-304723">
              <a:buFont typeface="Arial" pitchFamily="34" charset="0"/>
              <a:buChar char="“"/>
              <a:defRPr sz="8000" spc="0" baseline="0"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title style”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93119" y="4019189"/>
            <a:ext cx="8574685" cy="590899"/>
          </a:xfrm>
        </p:spPr>
        <p:txBody>
          <a:bodyPr vert="horz" lIns="121888" tIns="60944" rIns="121888" bIns="60944" rtlCol="0">
            <a:spAutoFit/>
          </a:bodyPr>
          <a:lstStyle>
            <a:lvl1pPr marL="0" indent="0">
              <a:buNone/>
              <a:defRPr lang="en-US" sz="32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1218885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6" name="Rectangle 4"/>
          <p:cNvSpPr>
            <a:spLocks noChangeArrowheads="1"/>
          </p:cNvSpPr>
          <p:nvPr userDrawn="1"/>
        </p:nvSpPr>
        <p:spPr bwMode="ltGray">
          <a:xfrm>
            <a:off x="251385" y="4895902"/>
            <a:ext cx="3420515" cy="23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472" tIns="54733" rIns="109472" bIns="54733" anchor="b" anchorCtr="0">
            <a:spAutoFit/>
          </a:bodyPr>
          <a:lstStyle/>
          <a:p>
            <a:pPr defTabSz="1085570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C0C0C0"/>
                </a:solidFill>
                <a:latin typeface="Arial"/>
                <a:ea typeface="+mn-ea"/>
              </a:rPr>
              <a:t>© 2011 Cisco and/or its affiliates. All rights reserved.</a:t>
            </a:r>
            <a:endParaRPr lang="en-US" sz="800" dirty="0">
              <a:solidFill>
                <a:srgbClr val="C0C0C0"/>
              </a:solidFill>
              <a:latin typeface="Arial"/>
              <a:ea typeface="+mn-ea"/>
            </a:endParaRPr>
          </a:p>
        </p:txBody>
      </p:sp>
      <p:sp>
        <p:nvSpPr>
          <p:cNvPr id="18" name="Rectangle 5"/>
          <p:cNvSpPr>
            <a:spLocks noChangeArrowheads="1"/>
          </p:cNvSpPr>
          <p:nvPr userDrawn="1"/>
        </p:nvSpPr>
        <p:spPr bwMode="ltGray">
          <a:xfrm>
            <a:off x="7524215" y="4894597"/>
            <a:ext cx="1051438" cy="23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472" tIns="54733" rIns="109472" bIns="54733" anchor="b">
            <a:spAutoFit/>
          </a:bodyPr>
          <a:lstStyle/>
          <a:p>
            <a:pPr algn="r" defTabSz="1085570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C0C0C0"/>
                </a:solidFill>
                <a:latin typeface="Arial"/>
                <a:ea typeface="+mn-ea"/>
              </a:rPr>
              <a:t>Cisco Confidential</a:t>
            </a:r>
          </a:p>
        </p:txBody>
      </p:sp>
      <p:sp>
        <p:nvSpPr>
          <p:cNvPr id="20" name="Rectangle 7"/>
          <p:cNvSpPr>
            <a:spLocks noChangeArrowheads="1"/>
          </p:cNvSpPr>
          <p:nvPr userDrawn="1"/>
        </p:nvSpPr>
        <p:spPr bwMode="ltGray">
          <a:xfrm>
            <a:off x="8554297" y="4891519"/>
            <a:ext cx="346116" cy="233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09472" tIns="54733" rIns="109472" bIns="54733" anchor="b">
            <a:spAutoFit/>
          </a:bodyPr>
          <a:lstStyle/>
          <a:p>
            <a:pPr algn="r" defTabSz="1085570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800">
                <a:solidFill>
                  <a:srgbClr val="C0C0C0"/>
                </a:solidFill>
                <a:latin typeface="Arial"/>
                <a:ea typeface="+mn-ea"/>
              </a:rPr>
              <a:pPr algn="r" defTabSz="108557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800" dirty="0">
              <a:solidFill>
                <a:srgbClr val="C0C0C0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rst slide_v5 bkg only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1911097" y="806509"/>
            <a:ext cx="5321808" cy="27939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  <a:miter lim="800000"/>
          </a:ln>
          <a:effectLst>
            <a:outerShdw blurRad="190500" dist="127000" dir="2700000" algn="tl" rotWithShape="0">
              <a:prstClr val="black"/>
            </a:outerShdw>
          </a:effectLst>
        </p:spPr>
        <p:txBody>
          <a:bodyPr vert="horz" lIns="121888" tIns="60944" rIns="121888" bIns="60944" rtlCol="0" anchor="ctr" anchorCtr="0">
            <a:noAutofit/>
          </a:bodyPr>
          <a:lstStyle/>
          <a:p>
            <a:pPr marL="304723" indent="-304723" algn="ctr" defTabSz="1218885" fontAlgn="auto">
              <a:lnSpc>
                <a:spcPct val="95000"/>
              </a:lnSpc>
              <a:spcBef>
                <a:spcPts val="1920"/>
              </a:spcBef>
              <a:spcAft>
                <a:spcPts val="0"/>
              </a:spcAft>
              <a:buClr>
                <a:srgbClr val="0096D6"/>
              </a:buClr>
              <a:buSzPct val="90000"/>
            </a:pPr>
            <a:endParaRPr lang="en-US" sz="2700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9" name="Picture Placeholder 30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911097" y="806509"/>
            <a:ext cx="5321808" cy="279395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/>
        </p:spPr>
        <p:txBody>
          <a:bodyPr vert="horz" lIns="121888" tIns="60944" rIns="121888" bIns="60944" rtlCol="0" anchor="ctr" anchorCtr="0">
            <a:noAutofit/>
          </a:bodyPr>
          <a:lstStyle>
            <a:lvl1pPr marL="304723" indent="-304723" algn="ctr" defTabSz="1218885" rtl="0" eaLnBrk="1" latinLnBrk="0" hangingPunct="1">
              <a:lnSpc>
                <a:spcPct val="95000"/>
              </a:lnSpc>
              <a:spcBef>
                <a:spcPts val="1920"/>
              </a:spcBef>
              <a:buClr>
                <a:schemeClr val="tx1"/>
              </a:buClr>
              <a:buSzPct val="90000"/>
              <a:buFontTx/>
              <a:buNone/>
              <a:tabLst/>
              <a:defRPr lang="en-US" sz="27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rst slide_v5 bkg only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81001" y="354330"/>
            <a:ext cx="4114800" cy="216027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8" tIns="60944" rIns="121888" bIns="60944" rtlCol="0" anchor="ctr"/>
          <a:lstStyle/>
          <a:p>
            <a:pPr algn="ctr"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2" name="Picture Placeholder 30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381001" y="354330"/>
            <a:ext cx="4114800" cy="216027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121888" tIns="60944" rIns="121888" bIns="60944" rtlCol="0" anchor="ctr" anchorCtr="0">
            <a:noAutofit/>
          </a:bodyPr>
          <a:lstStyle>
            <a:lvl1pPr marL="304723" indent="-304723" algn="ctr" defTabSz="1218885" rtl="0" eaLnBrk="1" latinLnBrk="0" hangingPunct="1">
              <a:lnSpc>
                <a:spcPct val="95000"/>
              </a:lnSpc>
              <a:spcBef>
                <a:spcPts val="1920"/>
              </a:spcBef>
              <a:buClr>
                <a:schemeClr val="tx1"/>
              </a:buClr>
              <a:buSzPct val="90000"/>
              <a:buFontTx/>
              <a:buNone/>
              <a:tabLst/>
              <a:defRPr lang="en-US" sz="27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11" y="2705457"/>
            <a:ext cx="8533297" cy="1895871"/>
          </a:xfrm>
        </p:spPr>
        <p:txBody>
          <a:bodyPr wrap="square" anchor="t">
            <a:spAutoFit/>
          </a:bodyPr>
          <a:lstStyle>
            <a:lvl1pPr marL="0" marR="0" indent="0" algn="l" defTabSz="1218885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rst slide_v5 bkg only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5105400" y="457200"/>
            <a:ext cx="3657600" cy="41148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8" tIns="60944" rIns="121888" bIns="60944" rtlCol="0" anchor="ctr"/>
          <a:lstStyle/>
          <a:p>
            <a:pPr algn="ctr"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5105400" y="457200"/>
            <a:ext cx="3657600" cy="41148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5" y="400050"/>
            <a:ext cx="4647099" cy="4229100"/>
          </a:xfrm>
        </p:spPr>
        <p:txBody>
          <a:bodyPr wrap="square" anchor="t">
            <a:no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irst slide_v5 bkg only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3668713" y="233363"/>
            <a:ext cx="3268136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8" tIns="60944" rIns="121888" bIns="60944" rtlCol="0" anchor="ctr"/>
          <a:lstStyle/>
          <a:p>
            <a:pPr algn="ctr"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9002" y="233363"/>
            <a:ext cx="3267861" cy="1995489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121888" tIns="60944" rIns="121888" bIns="60944" rtlCol="0" anchor="ctr" anchorCtr="0">
            <a:normAutofit/>
          </a:bodyPr>
          <a:lstStyle>
            <a:lvl1pPr marL="0" indent="0" algn="ctr" defTabSz="1218885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7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4" y="233363"/>
            <a:ext cx="3258612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8" tIns="60944" rIns="121888" bIns="60944" rtlCol="0" anchor="ctr"/>
          <a:lstStyle/>
          <a:p>
            <a:pPr algn="ctr"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30" y="233363"/>
            <a:ext cx="3272751" cy="1995489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121888" tIns="60944" rIns="121888" bIns="60944" rtlCol="0" anchor="ctr" anchorCtr="0">
            <a:normAutofit/>
          </a:bodyPr>
          <a:lstStyle>
            <a:lvl1pPr marL="0" indent="0" algn="ctr" defTabSz="1218885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7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233363"/>
            <a:ext cx="1806574" cy="98107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8" tIns="60944" rIns="121888" bIns="60944" rtlCol="0" anchor="ctr"/>
          <a:lstStyle/>
          <a:p>
            <a:pPr algn="ctr"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2005" y="233363"/>
            <a:ext cx="1806573" cy="98107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121888" tIns="60944" rIns="121888" bIns="60944" rtlCol="0" anchor="ctr" anchorCtr="0">
            <a:normAutofit/>
          </a:bodyPr>
          <a:lstStyle>
            <a:lvl1pPr marL="0" indent="0" algn="ctr" defTabSz="1218885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7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75" y="2271726"/>
            <a:ext cx="2501965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8" tIns="60944" rIns="121888" bIns="60944" rtlCol="0" anchor="ctr"/>
          <a:lstStyle/>
          <a:p>
            <a:pPr algn="ctr"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2271726"/>
            <a:ext cx="2516104" cy="25942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121888" tIns="60944" rIns="121888" bIns="60944" rtlCol="0" anchor="ctr" anchorCtr="0">
            <a:normAutofit/>
          </a:bodyPr>
          <a:lstStyle>
            <a:lvl1pPr marL="0" indent="0" algn="ctr" defTabSz="1218885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7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2271726"/>
            <a:ext cx="4025374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8" tIns="60944" rIns="121888" bIns="60944" rtlCol="0" anchor="ctr"/>
          <a:lstStyle/>
          <a:p>
            <a:pPr algn="ctr"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2271726"/>
            <a:ext cx="4028516" cy="25942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121888" tIns="60944" rIns="121888" bIns="60944" rtlCol="0" anchor="ctr" anchorCtr="0">
            <a:normAutofit/>
          </a:bodyPr>
          <a:lstStyle>
            <a:lvl1pPr marL="0" indent="0" algn="ctr" defTabSz="1218885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7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262757"/>
            <a:ext cx="1806574" cy="258161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8" tIns="60944" rIns="121888" bIns="60944" rtlCol="0" anchor="ctr"/>
          <a:lstStyle/>
          <a:p>
            <a:pPr algn="ctr"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2005" y="1257310"/>
            <a:ext cx="1806573" cy="258705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121888" tIns="60944" rIns="121888" bIns="60944" rtlCol="0" anchor="ctr" anchorCtr="0">
            <a:normAutofit/>
          </a:bodyPr>
          <a:lstStyle>
            <a:lvl1pPr marL="0" indent="0" algn="ctr" defTabSz="1218885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7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3887229"/>
            <a:ext cx="1806574" cy="9786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8" tIns="60944" rIns="121888" bIns="60944" rtlCol="0" anchor="ctr"/>
          <a:lstStyle/>
          <a:p>
            <a:pPr algn="ctr"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2005" y="3887229"/>
            <a:ext cx="1806573" cy="97869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121888" tIns="60944" rIns="121888" bIns="60944" rtlCol="0" anchor="ctr" anchorCtr="0">
            <a:normAutofit/>
          </a:bodyPr>
          <a:lstStyle>
            <a:lvl1pPr marL="0" indent="0" algn="ctr" defTabSz="1218885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7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rst slide_v5 bkg only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 userDrawn="1"/>
        </p:nvSpPr>
        <p:spPr bwMode="ltGray">
          <a:xfrm>
            <a:off x="7524215" y="4894597"/>
            <a:ext cx="1051438" cy="23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472" tIns="54733" rIns="109472" bIns="54733" anchor="b">
            <a:spAutoFit/>
          </a:bodyPr>
          <a:lstStyle/>
          <a:p>
            <a:pPr algn="r" defTabSz="1085570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C0C0C0"/>
                </a:solidFill>
                <a:latin typeface="Arial"/>
                <a:ea typeface="+mn-ea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1385" y="4895902"/>
            <a:ext cx="3420515" cy="23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472" tIns="54733" rIns="109472" bIns="54733" anchor="b" anchorCtr="0">
            <a:spAutoFit/>
          </a:bodyPr>
          <a:lstStyle/>
          <a:p>
            <a:pPr defTabSz="1085570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C0C0C0"/>
                </a:solidFill>
                <a:latin typeface="Arial"/>
                <a:ea typeface="+mn-ea"/>
              </a:rPr>
              <a:t>© 2011 Cisco and/or its affiliates. All rights reserved.</a:t>
            </a:r>
            <a:endParaRPr lang="en-US" sz="800" dirty="0">
              <a:solidFill>
                <a:srgbClr val="C0C0C0"/>
              </a:solidFill>
              <a:latin typeface="Arial"/>
              <a:ea typeface="+mn-ea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554297" y="4891519"/>
            <a:ext cx="346116" cy="233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09472" tIns="54733" rIns="109472" bIns="54733" anchor="b">
            <a:spAutoFit/>
          </a:bodyPr>
          <a:lstStyle/>
          <a:p>
            <a:pPr algn="r" defTabSz="1085570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800">
                <a:solidFill>
                  <a:srgbClr val="C0C0C0"/>
                </a:solidFill>
                <a:latin typeface="Arial"/>
                <a:ea typeface="+mn-ea"/>
              </a:rPr>
              <a:pPr algn="r" defTabSz="108557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800" dirty="0">
              <a:solidFill>
                <a:srgbClr val="C0C0C0"/>
              </a:solidFill>
              <a:latin typeface="Arial"/>
              <a:ea typeface="+mn-ea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20040" y="171450"/>
            <a:ext cx="8503920" cy="455371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8" tIns="60944" rIns="121888" bIns="60944" rtlCol="0" anchor="ctr"/>
          <a:lstStyle/>
          <a:p>
            <a:pPr algn="ctr"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040" y="171450"/>
            <a:ext cx="8503920" cy="455371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121888" tIns="60944" rIns="121888" bIns="60944" rtlCol="0" anchor="ctr" anchorCtr="0">
            <a:normAutofit/>
          </a:bodyPr>
          <a:lstStyle>
            <a:lvl1pPr marL="0" indent="0" algn="ctr" defTabSz="1218885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7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457" y="4281776"/>
            <a:ext cx="8531352" cy="517786"/>
          </a:xfrm>
        </p:spPr>
        <p:txBody>
          <a:bodyPr anchor="b" anchorCtr="0">
            <a:spAutoFit/>
          </a:bodyPr>
          <a:lstStyle>
            <a:lvl1pPr marL="0" indent="0" algn="l" defTabSz="1218733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7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09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9712" y="1200150"/>
            <a:ext cx="8533299" cy="2647188"/>
          </a:xfrm>
        </p:spPr>
        <p:txBody>
          <a:bodyPr vert="horz" lIns="121872" tIns="60936" rIns="109689" bIns="60936" rtlCol="0" anchor="b" anchorCtr="0">
            <a:noAutofit/>
          </a:bodyPr>
          <a:lstStyle>
            <a:lvl1pPr marL="0" indent="0" algn="l" defTabSz="121873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72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kg_video v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2" name="Group 3"/>
          <p:cNvGrpSpPr/>
          <p:nvPr userDrawn="1"/>
        </p:nvGrpSpPr>
        <p:grpSpPr>
          <a:xfrm>
            <a:off x="341330" y="4593444"/>
            <a:ext cx="787133" cy="312101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40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1218885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96D6"/>
                </a:solidFill>
                <a:latin typeface="Arial"/>
                <a:ea typeface="+mn-ea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885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96D6"/>
                </a:solidFill>
                <a:latin typeface="Arial"/>
                <a:ea typeface="+mn-ea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885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96D6"/>
                </a:solidFill>
                <a:latin typeface="Arial"/>
                <a:ea typeface="+mn-ea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885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96D6"/>
                </a:solidFill>
                <a:latin typeface="Arial"/>
                <a:ea typeface="+mn-ea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885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96D6"/>
                </a:solidFill>
                <a:latin typeface="Arial"/>
                <a:ea typeface="+mn-ea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885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96D6"/>
                </a:solidFill>
                <a:latin typeface="Arial"/>
                <a:ea typeface="+mn-ea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885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96D6"/>
                </a:solidFill>
                <a:latin typeface="Arial"/>
                <a:ea typeface="+mn-ea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885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96D6"/>
                </a:solidFill>
                <a:latin typeface="Arial"/>
                <a:ea typeface="+mn-ea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885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96D6"/>
                </a:solidFill>
                <a:latin typeface="Arial"/>
                <a:ea typeface="+mn-ea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885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96D6"/>
                </a:solidFill>
                <a:latin typeface="Arial"/>
                <a:ea typeface="+mn-ea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885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96D6"/>
                </a:solidFill>
                <a:latin typeface="Arial"/>
                <a:ea typeface="+mn-ea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885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96D6"/>
                </a:solidFill>
                <a:latin typeface="Arial"/>
                <a:ea typeface="+mn-ea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885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96D6"/>
                </a:solidFill>
                <a:latin typeface="Arial"/>
                <a:ea typeface="+mn-ea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885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96D6"/>
                </a:solidFill>
                <a:latin typeface="Arial"/>
                <a:ea typeface="+mn-ea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2639917" y="584002"/>
            <a:ext cx="5897880" cy="3319272"/>
          </a:xfrm>
          <a:solidFill>
            <a:srgbClr val="0E243E"/>
          </a:solidFill>
          <a:ln>
            <a:noFill/>
          </a:ln>
          <a:effectLst>
            <a:outerShdw blurRad="254000" dist="127000" dir="2700000" algn="tl" rotWithShape="0">
              <a:prstClr val="black">
                <a:alpha val="60000"/>
              </a:prstClr>
            </a:outerShdw>
          </a:effectLst>
        </p:spPr>
        <p:txBody>
          <a:bodyPr vert="horz" lIns="121888" tIns="60944" rIns="121888" bIns="60944" rtlCol="0" anchor="ctr">
            <a:normAutofit/>
          </a:bodyPr>
          <a:lstStyle>
            <a:lvl1pPr marL="0" indent="0" algn="ctr" defTabSz="1218885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4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st slide_v5 bkg only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524215" y="4894597"/>
            <a:ext cx="1051438" cy="23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472" tIns="54733" rIns="109472" bIns="54733" anchor="b">
            <a:spAutoFit/>
          </a:bodyPr>
          <a:lstStyle/>
          <a:p>
            <a:pPr algn="r" defTabSz="1085570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C0C0C0"/>
                </a:solidFill>
                <a:latin typeface="Arial"/>
                <a:ea typeface="+mn-ea"/>
              </a:rPr>
              <a:t>Cisco Confidential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251385" y="4895902"/>
            <a:ext cx="3420515" cy="23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472" tIns="54733" rIns="109472" bIns="54733" anchor="b" anchorCtr="0">
            <a:spAutoFit/>
          </a:bodyPr>
          <a:lstStyle/>
          <a:p>
            <a:pPr defTabSz="1085570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C0C0C0"/>
                </a:solidFill>
                <a:latin typeface="Arial"/>
                <a:ea typeface="+mn-ea"/>
              </a:rPr>
              <a:t>© 2011 Cisco and/or its affiliates. All rights reserved.</a:t>
            </a:r>
            <a:endParaRPr lang="en-US" sz="800" dirty="0">
              <a:solidFill>
                <a:srgbClr val="C0C0C0"/>
              </a:solidFill>
              <a:latin typeface="Arial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8554297" y="4891519"/>
            <a:ext cx="346116" cy="233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09472" tIns="54733" rIns="109472" bIns="54733" anchor="b">
            <a:spAutoFit/>
          </a:bodyPr>
          <a:lstStyle/>
          <a:p>
            <a:pPr algn="r" defTabSz="1085570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800">
                <a:solidFill>
                  <a:srgbClr val="C0C0C0"/>
                </a:solidFill>
                <a:latin typeface="Arial"/>
                <a:ea typeface="+mn-ea"/>
              </a:rPr>
              <a:pPr algn="r" defTabSz="108557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800" dirty="0">
              <a:solidFill>
                <a:srgbClr val="C0C0C0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irst slide_v5 bkg only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4373719" y="4383413"/>
            <a:ext cx="41443" cy="117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21888" tIns="60944" rIns="121888" bIns="60944"/>
          <a:lstStyle/>
          <a:p>
            <a:pPr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615134" y="4380152"/>
            <a:ext cx="119991" cy="124284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88" tIns="60944" rIns="121888" bIns="60944"/>
          <a:lstStyle/>
          <a:p>
            <a:pPr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200228" y="4380152"/>
            <a:ext cx="119991" cy="124284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88" tIns="60944" rIns="121888" bIns="60944"/>
          <a:lstStyle/>
          <a:p>
            <a:pPr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4778508" y="4380152"/>
            <a:ext cx="164807" cy="124284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88" tIns="60944" rIns="121888" bIns="60944"/>
          <a:lstStyle/>
          <a:p>
            <a:pPr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68636" y="4380152"/>
            <a:ext cx="107462" cy="124284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88" tIns="60944" rIns="121888" bIns="60944"/>
          <a:lstStyle/>
          <a:p>
            <a:pPr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17828" y="4240657"/>
            <a:ext cx="39033" cy="6051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88" tIns="60944" rIns="121888" bIns="60944"/>
          <a:lstStyle/>
          <a:p>
            <a:pPr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227217" y="4200066"/>
            <a:ext cx="39033" cy="101094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88" tIns="60944" rIns="121888" bIns="60944"/>
          <a:lstStyle/>
          <a:p>
            <a:pPr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334678" y="4144279"/>
            <a:ext cx="39033" cy="18624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88" tIns="60944" rIns="121888" bIns="60944"/>
          <a:lstStyle/>
          <a:p>
            <a:pPr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444067" y="4200066"/>
            <a:ext cx="39033" cy="101094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88" tIns="60944" rIns="121888" bIns="60944"/>
          <a:lstStyle/>
          <a:p>
            <a:pPr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551055" y="4240657"/>
            <a:ext cx="41443" cy="6051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88" tIns="60944" rIns="121888" bIns="60944"/>
          <a:lstStyle/>
          <a:p>
            <a:pPr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660440" y="4200066"/>
            <a:ext cx="39515" cy="101094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88" tIns="60944" rIns="121888" bIns="60944"/>
          <a:lstStyle/>
          <a:p>
            <a:pPr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4769830" y="4144279"/>
            <a:ext cx="39515" cy="18624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88" tIns="60944" rIns="121888" bIns="60944"/>
          <a:lstStyle/>
          <a:p>
            <a:pPr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4877292" y="4200066"/>
            <a:ext cx="39515" cy="101094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88" tIns="60944" rIns="121888" bIns="60944"/>
          <a:lstStyle/>
          <a:p>
            <a:pPr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4986682" y="4240657"/>
            <a:ext cx="39515" cy="6051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88" tIns="60944" rIns="121888" bIns="60944"/>
          <a:lstStyle/>
          <a:p>
            <a:pPr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first slide_v5 bkg only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4141232" y="2781459"/>
            <a:ext cx="116616" cy="3313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21888" tIns="60944" rIns="121888" bIns="60944"/>
          <a:lstStyle/>
          <a:p>
            <a:pPr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820585" y="2773213"/>
            <a:ext cx="337642" cy="34972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88" tIns="60944" rIns="121888" bIns="60944"/>
          <a:lstStyle/>
          <a:p>
            <a:pPr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3653075" y="2773213"/>
            <a:ext cx="337642" cy="34972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88" tIns="60944" rIns="121888" bIns="60944"/>
          <a:lstStyle/>
          <a:p>
            <a:pPr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5280266" y="2773213"/>
            <a:ext cx="463750" cy="34972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88" tIns="60944" rIns="121888" bIns="60944"/>
          <a:lstStyle/>
          <a:p>
            <a:pPr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08370" y="2773213"/>
            <a:ext cx="302387" cy="34972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88" tIns="60944" rIns="121888" bIns="60944"/>
          <a:lstStyle/>
          <a:p>
            <a:pPr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3421210" y="2311830"/>
            <a:ext cx="109835" cy="170274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88" tIns="60944" rIns="121888" bIns="60944"/>
          <a:lstStyle/>
          <a:p>
            <a:pPr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3729020" y="2197648"/>
            <a:ext cx="109835" cy="28446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88" tIns="60944" rIns="121888" bIns="60944"/>
          <a:lstStyle/>
          <a:p>
            <a:pPr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031410" y="2040631"/>
            <a:ext cx="109835" cy="524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88" tIns="60944" rIns="121888" bIns="60944"/>
          <a:lstStyle/>
          <a:p>
            <a:pPr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339218" y="2197637"/>
            <a:ext cx="109835" cy="28446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88" tIns="60944" rIns="121888" bIns="60944"/>
          <a:lstStyle/>
          <a:p>
            <a:pPr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640237" y="2311849"/>
            <a:ext cx="116616" cy="17027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88" tIns="60944" rIns="121888" bIns="60944"/>
          <a:lstStyle/>
          <a:p>
            <a:pPr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948056" y="2197648"/>
            <a:ext cx="111191" cy="28446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88" tIns="60944" rIns="121888" bIns="60944"/>
          <a:lstStyle/>
          <a:p>
            <a:pPr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5255867" y="2040631"/>
            <a:ext cx="111191" cy="524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88" tIns="60944" rIns="121888" bIns="60944"/>
          <a:lstStyle/>
          <a:p>
            <a:pPr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5558248" y="2197648"/>
            <a:ext cx="111191" cy="28446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88" tIns="60944" rIns="121888" bIns="60944"/>
          <a:lstStyle/>
          <a:p>
            <a:pPr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5866064" y="2311849"/>
            <a:ext cx="111191" cy="17027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88" tIns="60944" rIns="121888" bIns="60944"/>
          <a:lstStyle/>
          <a:p>
            <a:pPr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73"/>
            <a:ext cx="2133600" cy="273844"/>
          </a:xfrm>
          <a:prstGeom prst="rect">
            <a:avLst/>
          </a:prstGeom>
        </p:spPr>
        <p:txBody>
          <a:bodyPr lIns="91428" tIns="45715" rIns="91428" bIns="45715"/>
          <a:lstStyle>
            <a:lvl1pPr defTabSz="121888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95B830E-A7EF-4955-B6E0-FE3F8116AD2E}" type="datetimeFigureOut">
              <a:rPr lang="en-US" smtClean="0">
                <a:solidFill>
                  <a:srgbClr val="0096D6"/>
                </a:solidFill>
                <a:latin typeface="Arial"/>
                <a:ea typeface="+mn-ea"/>
              </a:rPr>
              <a:pPr/>
              <a:t>3/7/2013</a:t>
            </a:fld>
            <a:endParaRPr lang="en-US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73"/>
            <a:ext cx="2895600" cy="273844"/>
          </a:xfrm>
          <a:prstGeom prst="rect">
            <a:avLst/>
          </a:prstGeom>
        </p:spPr>
        <p:txBody>
          <a:bodyPr lIns="91428" tIns="45715" rIns="91428" bIns="45715"/>
          <a:lstStyle>
            <a:lvl1pPr defTabSz="121888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1" y="4767273"/>
            <a:ext cx="2133600" cy="273844"/>
          </a:xfrm>
          <a:prstGeom prst="rect">
            <a:avLst/>
          </a:prstGeom>
        </p:spPr>
        <p:txBody>
          <a:bodyPr lIns="91428" tIns="45715" rIns="91428" bIns="45715"/>
          <a:lstStyle>
            <a:lvl1pPr defTabSz="121888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DAB29DE6-26E2-4B1B-A893-1346668A1358}" type="slidenum">
              <a:rPr lang="en-US" smtClean="0">
                <a:solidFill>
                  <a:srgbClr val="0096D6"/>
                </a:solidFill>
                <a:latin typeface="Arial"/>
                <a:ea typeface="+mn-ea"/>
              </a:rPr>
              <a:pPr/>
              <a:t>‹#›</a:t>
            </a:fld>
            <a:endParaRPr lang="en-US" dirty="0">
              <a:solidFill>
                <a:srgbClr val="0096D6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0834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3"/>
            <a:ext cx="2133600" cy="273844"/>
          </a:xfrm>
          <a:prstGeom prst="rect">
            <a:avLst/>
          </a:prstGeom>
        </p:spPr>
        <p:txBody>
          <a:bodyPr lIns="121888" tIns="60944" rIns="121888" bIns="60944"/>
          <a:lstStyle>
            <a:lvl1pPr defTabSz="121888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56A6F5C5-4822-2844-8093-2A350E49A301}" type="datetimeFigureOut">
              <a:rPr lang="en-US" smtClean="0">
                <a:solidFill>
                  <a:srgbClr val="0096D6"/>
                </a:solidFill>
                <a:latin typeface="Arial"/>
                <a:ea typeface="+mn-ea"/>
              </a:rPr>
              <a:pPr/>
              <a:t>3/7/2013</a:t>
            </a:fld>
            <a:endParaRPr lang="en-US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3"/>
            <a:ext cx="2895600" cy="273844"/>
          </a:xfrm>
          <a:prstGeom prst="rect">
            <a:avLst/>
          </a:prstGeom>
        </p:spPr>
        <p:txBody>
          <a:bodyPr lIns="121888" tIns="60944" rIns="121888" bIns="60944"/>
          <a:lstStyle>
            <a:lvl1pPr defTabSz="121888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4767273"/>
            <a:ext cx="2133600" cy="273844"/>
          </a:xfrm>
          <a:prstGeom prst="rect">
            <a:avLst/>
          </a:prstGeom>
        </p:spPr>
        <p:txBody>
          <a:bodyPr lIns="121888" tIns="60944" rIns="121888" bIns="60944"/>
          <a:lstStyle>
            <a:lvl1pPr defTabSz="121888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3E15625D-92E0-174C-948B-F587A32ABDEE}" type="slidenum">
              <a:rPr lang="en-US" smtClean="0">
                <a:solidFill>
                  <a:srgbClr val="0096D6"/>
                </a:solidFill>
                <a:latin typeface="Arial"/>
                <a:ea typeface="+mn-ea"/>
              </a:rPr>
              <a:pPr/>
              <a:t>‹#›</a:t>
            </a:fld>
            <a:endParaRPr lang="en-US" dirty="0">
              <a:solidFill>
                <a:srgbClr val="0096D6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2233402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5" y="324161"/>
            <a:ext cx="8588861" cy="62865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008126"/>
            <a:ext cx="8578850" cy="3723894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04" y="1597854"/>
            <a:ext cx="7772043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966" y="2914650"/>
            <a:ext cx="6400085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E25F5-ED4D-48A1-A4B8-C91F98D93812}" type="datetime1">
              <a:rPr lang="en-US"/>
              <a:pPr>
                <a:defRPr/>
              </a:pPr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88476-C42A-4884-9F9F-6D9DF0F0B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51B87-EB13-4B7F-9798-605799D0E6D3}" type="datetime1">
              <a:rPr lang="en-US"/>
              <a:pPr>
                <a:defRPr/>
              </a:pPr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0F37D-23F2-4E13-A04B-369FC8EC8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9038"/>
            <a:ext cx="9144000" cy="344014"/>
          </a:xfrm>
          <a:prstGeom prst="rect">
            <a:avLst/>
          </a:prstGeom>
          <a:solidFill>
            <a:srgbClr val="0E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2" tIns="60936" rIns="121872" bIns="60936" rtlCol="0" anchor="ctr"/>
          <a:lstStyle/>
          <a:p>
            <a:pPr algn="ctr"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1" y="1185724"/>
            <a:ext cx="4117446" cy="3668648"/>
          </a:xfrm>
        </p:spPr>
        <p:txBody>
          <a:bodyPr vert="horz" lIns="121872" tIns="60936" rIns="109689" bIns="60936" rtlCol="0" anchor="ctr" anchorCtr="0">
            <a:spAutoFit/>
          </a:bodyPr>
          <a:lstStyle>
            <a:lvl1pPr marL="0" indent="0" algn="l" defTabSz="121873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72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24401" y="397193"/>
            <a:ext cx="4114800" cy="4217670"/>
          </a:xfrm>
        </p:spPr>
        <p:txBody>
          <a:bodyPr wrap="square" anchor="ctr" anchorCtr="0">
            <a:noAutofit/>
          </a:bodyPr>
          <a:lstStyle>
            <a:lvl1pPr marL="0" indent="0">
              <a:buFontTx/>
              <a:buNone/>
              <a:defRPr sz="2700" baseline="0">
                <a:solidFill>
                  <a:schemeClr val="bg2"/>
                </a:solidFill>
                <a:latin typeface="+mj-lt"/>
              </a:defRPr>
            </a:lvl1pPr>
            <a:lvl2pPr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25" y="3305208"/>
            <a:ext cx="7772043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25" y="2180052"/>
            <a:ext cx="7772043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4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4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5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18BB0-E683-430B-9D63-56C79828AB40}" type="datetime1">
              <a:rPr lang="en-US"/>
              <a:pPr>
                <a:defRPr/>
              </a:pPr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DE232-C6B8-4F1C-934D-67030A16A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lnSpc>
                <a:spcPct val="8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B2361-6969-4209-BF7A-4C1518F52408}" type="datetime1">
              <a:rPr lang="en-US"/>
              <a:pPr>
                <a:defRPr/>
              </a:pPr>
              <a:t>3/7/2013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65A7D-BCDE-4EA1-B339-4C6E56B6D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BB4F8-64A0-4F41-AD88-CB8DF9A46C9A}" type="datetime1">
              <a:rPr lang="en-US"/>
              <a:pPr>
                <a:defRPr/>
              </a:pPr>
              <a:t>3/7/2013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8977B-CE35-49CE-B7C5-62BA80475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 userDrawn="1"/>
        </p:nvSpPr>
        <p:spPr>
          <a:xfrm>
            <a:off x="457324" y="114300"/>
            <a:ext cx="8516377" cy="628650"/>
          </a:xfrm>
          <a:prstGeom prst="rect">
            <a:avLst/>
          </a:prstGeom>
        </p:spPr>
        <p:txBody>
          <a:bodyPr lIns="82288" tIns="45717" rIns="82288" bIns="45717" anchor="b"/>
          <a:lstStyle>
            <a:lvl1pPr algn="ctr" defTabSz="914218" rtl="0" eaLnBrk="1" latinLnBrk="0" hangingPunct="1">
              <a:spcBef>
                <a:spcPct val="0"/>
              </a:spcBef>
              <a:buNone/>
              <a:defRPr lang="en-US" sz="2800" b="0" kern="1200" spc="0" baseline="0" dirty="0">
                <a:gradFill>
                  <a:gsLst>
                    <a:gs pos="0">
                      <a:srgbClr val="0096D6"/>
                    </a:gs>
                    <a:gs pos="44000">
                      <a:srgbClr val="01BBBB"/>
                    </a:gs>
                    <a:gs pos="100000">
                      <a:srgbClr val="008041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algn="l" defTabSz="914323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dirty="0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8136" y="971550"/>
            <a:ext cx="8068013" cy="3886200"/>
          </a:xfrm>
        </p:spPr>
        <p:txBody>
          <a:bodyPr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4" y="342933"/>
            <a:ext cx="8686800" cy="554665"/>
          </a:xfrm>
        </p:spPr>
        <p:txBody>
          <a:bodyPr/>
          <a:lstStyle>
            <a:lvl1pPr algn="l" defTabSz="91371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1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4" y="1008126"/>
            <a:ext cx="8686800" cy="3723894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30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Arial Narrow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4" y="342933"/>
            <a:ext cx="8686800" cy="554665"/>
          </a:xfrm>
        </p:spPr>
        <p:txBody>
          <a:bodyPr/>
          <a:lstStyle>
            <a:lvl1pPr algn="l" defTabSz="91371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1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4" y="1008126"/>
            <a:ext cx="8686800" cy="3723894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30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Arial Narrow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101" y="0"/>
            <a:ext cx="915710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 userDrawn="1"/>
        </p:nvSpPr>
        <p:spPr>
          <a:xfrm>
            <a:off x="1823323" y="-2677716"/>
            <a:ext cx="1730428" cy="105108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/>
          <a:p>
            <a:pPr algn="ctr" defTabSz="912738">
              <a:defRPr/>
            </a:pPr>
            <a:endParaRPr lang="nb-NO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0" y="-478632"/>
            <a:ext cx="1729238" cy="61114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/>
          <a:p>
            <a:pPr algn="ctr" defTabSz="912738">
              <a:defRPr/>
            </a:pPr>
            <a:endParaRPr lang="nb-NO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 rot="10800000">
            <a:off x="1013487" y="3186124"/>
            <a:ext cx="1730428" cy="61114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/>
          <a:p>
            <a:pPr algn="ctr" defTabSz="912738">
              <a:defRPr/>
            </a:pPr>
            <a:endParaRPr lang="nb-NO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6585871" y="-2184798"/>
            <a:ext cx="1729238" cy="61114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/>
          <a:p>
            <a:pPr algn="ctr" defTabSz="912738">
              <a:defRPr/>
            </a:pPr>
            <a:endParaRPr lang="nb-NO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8105504" y="4274356"/>
            <a:ext cx="1729238" cy="61114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/>
          <a:p>
            <a:pPr algn="ctr" defTabSz="912738">
              <a:defRPr/>
            </a:pPr>
            <a:endParaRPr lang="nb-NO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 rot="10800000">
            <a:off x="3035695" y="1137058"/>
            <a:ext cx="1730428" cy="6111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/>
          <a:p>
            <a:pPr algn="ctr" defTabSz="912738">
              <a:defRPr/>
            </a:pPr>
            <a:endParaRPr lang="nb-NO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ltGray">
          <a:xfrm>
            <a:off x="7690376" y="4926732"/>
            <a:ext cx="885551" cy="19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00" tIns="41047" rIns="82100" bIns="41047" anchor="b">
            <a:spAutoFit/>
          </a:bodyPr>
          <a:lstStyle/>
          <a:p>
            <a:pPr algn="r" defTabSz="81415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rgbClr val="FFFFFF"/>
                </a:solidFill>
                <a:latin typeface="Arial"/>
              </a:rPr>
              <a:t>Cisco Confidential</a:t>
            </a: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251288" y="4927922"/>
            <a:ext cx="3420366" cy="19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00" tIns="41047" rIns="82100" bIns="41047" anchor="b">
            <a:spAutoFit/>
          </a:bodyPr>
          <a:lstStyle/>
          <a:p>
            <a:pPr defTabSz="812732">
              <a:defRPr/>
            </a:pPr>
            <a:r>
              <a:rPr lang="en-US" sz="700" dirty="0">
                <a:solidFill>
                  <a:srgbClr val="FFFFFF"/>
                </a:solidFill>
                <a:latin typeface="Calibri" pitchFamily="34" charset="0"/>
              </a:rPr>
              <a:t>© 2010 Cisco and/or its affiliates. All rights reserved.</a:t>
            </a: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ltGray">
          <a:xfrm>
            <a:off x="8628260" y="4924350"/>
            <a:ext cx="271602" cy="1906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00" tIns="41047" rIns="82100" bIns="41047" anchor="b">
            <a:spAutoFit/>
          </a:bodyPr>
          <a:lstStyle/>
          <a:p>
            <a:pPr algn="r" defTabSz="812732">
              <a:defRPr/>
            </a:pPr>
            <a:fld id="{4EFF87EA-3F69-44D8-8D16-5143DD6A4315}" type="slidenum">
              <a:rPr lang="en-US" sz="700">
                <a:solidFill>
                  <a:srgbClr val="FFFFFF"/>
                </a:solidFill>
                <a:latin typeface="Calibri" pitchFamily="34" charset="0"/>
              </a:rPr>
              <a:pPr algn="r" defTabSz="812732">
                <a:defRPr/>
              </a:pPr>
              <a:t>‹#›</a:t>
            </a:fld>
            <a:endParaRPr lang="en-US" sz="7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6" name="Picture 3" descr="C:\Documents and Settings\envision studio\Desktop\cisc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964" y="198847"/>
            <a:ext cx="822936" cy="48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9" y="927551"/>
            <a:ext cx="8112125" cy="2189084"/>
          </a:xfrm>
        </p:spPr>
        <p:txBody>
          <a:bodyPr/>
          <a:lstStyle>
            <a:lvl1pPr>
              <a:lnSpc>
                <a:spcPct val="90000"/>
              </a:lnSpc>
              <a:defRPr lang="en-US" sz="55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6" y="3348085"/>
            <a:ext cx="8112126" cy="288131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3576673"/>
            <a:ext cx="8097838" cy="288131"/>
          </a:xfrm>
        </p:spPr>
        <p:txBody>
          <a:bodyPr/>
          <a:lstStyle>
            <a:lvl1pPr marL="0" indent="0">
              <a:buFontTx/>
              <a:buNone/>
              <a:defRPr lang="en-US" sz="19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44" y="3924610"/>
            <a:ext cx="8112125" cy="288131"/>
          </a:xfrm>
        </p:spPr>
        <p:txBody>
          <a:bodyPr/>
          <a:lstStyle>
            <a:lvl1pPr marL="0" indent="0">
              <a:buFontTx/>
              <a:buNone/>
              <a:defRPr lang="en-US" sz="15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101" y="0"/>
            <a:ext cx="915710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 userDrawn="1"/>
        </p:nvSpPr>
        <p:spPr>
          <a:xfrm>
            <a:off x="644305" y="2295525"/>
            <a:ext cx="2946425" cy="771576"/>
          </a:xfrm>
          <a:prstGeom prst="rect">
            <a:avLst/>
          </a:prstGeom>
          <a:noFill/>
        </p:spPr>
        <p:txBody>
          <a:bodyPr wrap="none" lIns="108796" tIns="54397" rIns="108796" bIns="54397">
            <a:spAutoFit/>
          </a:bodyPr>
          <a:lstStyle/>
          <a:p>
            <a:pPr defTabSz="91414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00" dirty="0">
                <a:solidFill>
                  <a:srgbClr val="FFFFFF"/>
                </a:solidFill>
                <a:latin typeface="Arial"/>
              </a:rPr>
              <a:t>Thank you.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black">
          <a:xfrm>
            <a:off x="6651373" y="2781300"/>
            <a:ext cx="86938" cy="3309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368" tIns="45683" rIns="91368" bIns="45683"/>
          <a:lstStyle/>
          <a:p>
            <a:pPr defTabSz="912738">
              <a:defRPr/>
            </a:pPr>
            <a:endParaRPr lang="nb-NO" dirty="0">
              <a:solidFill>
                <a:srgbClr val="0096D6"/>
              </a:solidFill>
              <a:latin typeface="Calibri" pitchFamily="34" charset="0"/>
            </a:endParaRPr>
          </a:p>
        </p:txBody>
      </p:sp>
      <p:sp>
        <p:nvSpPr>
          <p:cNvPr id="5" name="Freeform 4"/>
          <p:cNvSpPr>
            <a:spLocks/>
          </p:cNvSpPr>
          <p:nvPr userDrawn="1"/>
        </p:nvSpPr>
        <p:spPr bwMode="black">
          <a:xfrm>
            <a:off x="7159903" y="2772972"/>
            <a:ext cx="253670" cy="34885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368" tIns="45683" rIns="91368" bIns="45683"/>
          <a:lstStyle/>
          <a:p>
            <a:pPr defTabSz="912738">
              <a:defRPr/>
            </a:pPr>
            <a:endParaRPr lang="nb-NO" dirty="0">
              <a:solidFill>
                <a:srgbClr val="0096D6"/>
              </a:solidFill>
              <a:latin typeface="Calibri" pitchFamily="34" charset="0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black">
          <a:xfrm>
            <a:off x="6284576" y="2772972"/>
            <a:ext cx="253669" cy="34885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368" tIns="45683" rIns="91368" bIns="45683"/>
          <a:lstStyle/>
          <a:p>
            <a:pPr defTabSz="912738">
              <a:defRPr/>
            </a:pPr>
            <a:endParaRPr lang="nb-NO" dirty="0">
              <a:solidFill>
                <a:srgbClr val="0096D6"/>
              </a:solidFill>
              <a:latin typeface="Calibri" pitchFamily="34" charset="0"/>
            </a:endParaRPr>
          </a:p>
        </p:txBody>
      </p:sp>
      <p:sp>
        <p:nvSpPr>
          <p:cNvPr id="7" name="Freeform 6"/>
          <p:cNvSpPr>
            <a:spLocks noEditPoints="1"/>
          </p:cNvSpPr>
          <p:nvPr userDrawn="1"/>
        </p:nvSpPr>
        <p:spPr bwMode="black">
          <a:xfrm>
            <a:off x="7505277" y="2772972"/>
            <a:ext cx="347753" cy="34885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368" tIns="45683" rIns="91368" bIns="45683"/>
          <a:lstStyle/>
          <a:p>
            <a:pPr defTabSz="912738">
              <a:defRPr/>
            </a:pPr>
            <a:endParaRPr lang="nb-NO" dirty="0">
              <a:solidFill>
                <a:srgbClr val="0096D6"/>
              </a:solidFill>
              <a:latin typeface="Calibri" pitchFamily="34" charset="0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black">
          <a:xfrm>
            <a:off x="6851450" y="2772972"/>
            <a:ext cx="226278" cy="34885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368" tIns="45683" rIns="91368" bIns="45683"/>
          <a:lstStyle/>
          <a:p>
            <a:pPr defTabSz="912738">
              <a:defRPr/>
            </a:pPr>
            <a:endParaRPr lang="nb-NO" dirty="0">
              <a:solidFill>
                <a:srgbClr val="0096D6"/>
              </a:solidFill>
              <a:latin typeface="Calibri" pitchFamily="34" charset="0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black">
          <a:xfrm>
            <a:off x="6110689" y="2311004"/>
            <a:ext cx="82174" cy="17025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368" tIns="45683" rIns="91368" bIns="45683"/>
          <a:lstStyle/>
          <a:p>
            <a:pPr defTabSz="912738">
              <a:defRPr/>
            </a:pPr>
            <a:endParaRPr lang="nb-NO" dirty="0">
              <a:solidFill>
                <a:srgbClr val="0096D6"/>
              </a:solidFill>
              <a:latin typeface="Calibri" pitchFamily="34" charset="0"/>
            </a:endParaRPr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black">
          <a:xfrm>
            <a:off x="6341730" y="2196704"/>
            <a:ext cx="82174" cy="28455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368" tIns="45683" rIns="91368" bIns="45683"/>
          <a:lstStyle/>
          <a:p>
            <a:pPr defTabSz="912738">
              <a:defRPr/>
            </a:pPr>
            <a:endParaRPr lang="nb-NO" dirty="0">
              <a:solidFill>
                <a:srgbClr val="0096D6"/>
              </a:solidFill>
              <a:latin typeface="Calibri" pitchFamily="34" charset="0"/>
            </a:endParaRPr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black">
          <a:xfrm>
            <a:off x="6568012" y="2040731"/>
            <a:ext cx="83365" cy="5238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368" tIns="45683" rIns="91368" bIns="45683"/>
          <a:lstStyle/>
          <a:p>
            <a:pPr defTabSz="912738">
              <a:defRPr/>
            </a:pPr>
            <a:endParaRPr lang="nb-NO" dirty="0">
              <a:solidFill>
                <a:srgbClr val="0096D6"/>
              </a:solidFill>
              <a:latin typeface="Calibri" pitchFamily="34" charset="0"/>
            </a:endParaRPr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black">
          <a:xfrm>
            <a:off x="6799050" y="2196704"/>
            <a:ext cx="82174" cy="28455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368" tIns="45683" rIns="91368" bIns="45683"/>
          <a:lstStyle/>
          <a:p>
            <a:pPr defTabSz="912738">
              <a:defRPr/>
            </a:pPr>
            <a:endParaRPr lang="nb-NO" dirty="0">
              <a:solidFill>
                <a:srgbClr val="0096D6"/>
              </a:solidFill>
              <a:latin typeface="Calibri" pitchFamily="34" charset="0"/>
            </a:endParaRPr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black">
          <a:xfrm>
            <a:off x="7025327" y="2311004"/>
            <a:ext cx="86938" cy="170259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368" tIns="45683" rIns="91368" bIns="45683"/>
          <a:lstStyle/>
          <a:p>
            <a:pPr defTabSz="912738">
              <a:defRPr/>
            </a:pPr>
            <a:endParaRPr lang="nb-NO" dirty="0">
              <a:solidFill>
                <a:srgbClr val="0096D6"/>
              </a:solidFill>
              <a:latin typeface="Calibri" pitchFamily="34" charset="0"/>
            </a:endParaRPr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black">
          <a:xfrm>
            <a:off x="7256374" y="2196704"/>
            <a:ext cx="83365" cy="28455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368" tIns="45683" rIns="91368" bIns="45683"/>
          <a:lstStyle/>
          <a:p>
            <a:pPr defTabSz="912738">
              <a:defRPr/>
            </a:pPr>
            <a:endParaRPr lang="nb-NO" dirty="0">
              <a:solidFill>
                <a:srgbClr val="0096D6"/>
              </a:solidFill>
              <a:latin typeface="Calibri" pitchFamily="34" charset="0"/>
            </a:endParaRPr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black">
          <a:xfrm>
            <a:off x="7486224" y="2040731"/>
            <a:ext cx="83365" cy="5238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368" tIns="45683" rIns="91368" bIns="45683"/>
          <a:lstStyle/>
          <a:p>
            <a:pPr defTabSz="912738">
              <a:defRPr/>
            </a:pPr>
            <a:endParaRPr lang="nb-NO" dirty="0">
              <a:solidFill>
                <a:srgbClr val="0096D6"/>
              </a:solidFill>
              <a:latin typeface="Calibri" pitchFamily="34" charset="0"/>
            </a:endParaRPr>
          </a:p>
        </p:txBody>
      </p:sp>
      <p:sp>
        <p:nvSpPr>
          <p:cNvPr id="16" name="Freeform 15"/>
          <p:cNvSpPr>
            <a:spLocks/>
          </p:cNvSpPr>
          <p:nvPr userDrawn="1"/>
        </p:nvSpPr>
        <p:spPr bwMode="black">
          <a:xfrm>
            <a:off x="7713693" y="2196704"/>
            <a:ext cx="83365" cy="28455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368" tIns="45683" rIns="91368" bIns="45683"/>
          <a:lstStyle/>
          <a:p>
            <a:pPr defTabSz="912738">
              <a:defRPr/>
            </a:pPr>
            <a:endParaRPr lang="nb-NO" dirty="0">
              <a:solidFill>
                <a:srgbClr val="0096D6"/>
              </a:solidFill>
              <a:latin typeface="Calibri" pitchFamily="34" charset="0"/>
            </a:endParaRPr>
          </a:p>
        </p:txBody>
      </p:sp>
      <p:sp>
        <p:nvSpPr>
          <p:cNvPr id="17" name="Freeform 16"/>
          <p:cNvSpPr>
            <a:spLocks/>
          </p:cNvSpPr>
          <p:nvPr userDrawn="1"/>
        </p:nvSpPr>
        <p:spPr bwMode="black">
          <a:xfrm>
            <a:off x="7943543" y="2311004"/>
            <a:ext cx="83365" cy="17025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368" tIns="45683" rIns="91368" bIns="45683"/>
          <a:lstStyle/>
          <a:p>
            <a:pPr defTabSz="912738">
              <a:defRPr/>
            </a:pPr>
            <a:endParaRPr lang="nb-NO" dirty="0">
              <a:solidFill>
                <a:srgbClr val="0096D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64" y="228600"/>
            <a:ext cx="7435849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3764" y="889907"/>
            <a:ext cx="7435849" cy="285750"/>
          </a:xfrm>
        </p:spPr>
        <p:txBody>
          <a:bodyPr anchor="ctr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3751" y="4767811"/>
            <a:ext cx="7461250" cy="323139"/>
          </a:xfrm>
        </p:spPr>
        <p:txBody>
          <a:bodyPr anchor="b">
            <a:spAutoFit/>
          </a:bodyPr>
          <a:lstStyle>
            <a:lvl1pPr algn="l" defTabSz="804710">
              <a:lnSpc>
                <a:spcPct val="100000"/>
              </a:lnSpc>
              <a:spcBef>
                <a:spcPct val="50000"/>
              </a:spcBef>
              <a:buNone/>
              <a:defRPr sz="1500"/>
            </a:lvl1pPr>
            <a:lvl2pPr>
              <a:buFont typeface="Arial" pitchFamily="34" charset="0"/>
              <a:buNone/>
              <a:defRPr sz="1500"/>
            </a:lvl2pPr>
            <a:lvl3pPr>
              <a:buFont typeface="Arial" pitchFamily="34" charset="0"/>
              <a:buNone/>
              <a:defRPr sz="1500"/>
            </a:lvl3pPr>
            <a:lvl4pPr>
              <a:buFont typeface="Arial" pitchFamily="34" charset="0"/>
              <a:buNone/>
              <a:defRPr sz="1500"/>
            </a:lvl4pPr>
            <a:lvl5pPr>
              <a:buFont typeface="Arial" pitchFamily="34" charset="0"/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5" y="324161"/>
            <a:ext cx="8588861" cy="628650"/>
          </a:xfrm>
        </p:spPr>
        <p:txBody>
          <a:bodyPr/>
          <a:lstStyle>
            <a:lvl1pPr algn="l" defTabSz="91432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004810"/>
            <a:ext cx="8578850" cy="3724275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3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bkg_video v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648200" y="1428750"/>
            <a:ext cx="4114800" cy="216027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2" tIns="60936" rIns="121872" bIns="60936" rtlCol="0" anchor="ctr"/>
          <a:lstStyle/>
          <a:p>
            <a:pPr algn="ctr"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9706" y="1516084"/>
            <a:ext cx="4418499" cy="1895855"/>
          </a:xfrm>
        </p:spPr>
        <p:txBody>
          <a:bodyPr vert="horz" wrap="square" lIns="121872" tIns="60936" rIns="109689" bIns="60936" rtlCol="0" anchor="ctr" anchorCtr="0">
            <a:spAutoFit/>
          </a:bodyPr>
          <a:lstStyle>
            <a:lvl1pPr marL="0" indent="0" algn="l" defTabSz="121873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873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Ciscolight" pitchFamily="2" charset="0"/>
              <a:buNone/>
              <a:tabLst/>
              <a:defRPr/>
            </a:pPr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4648200" y="1428750"/>
            <a:ext cx="4114800" cy="216027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121872" tIns="60936" rIns="121872" bIns="60936" rtlCol="0" anchor="ctr" anchorCtr="0">
            <a:noAutofit/>
          </a:bodyPr>
          <a:lstStyle>
            <a:lvl1pPr marL="304687" indent="-304687" algn="ctr" defTabSz="1218733" rtl="0" eaLnBrk="1" latinLnBrk="0" hangingPunct="1">
              <a:lnSpc>
                <a:spcPct val="95000"/>
              </a:lnSpc>
              <a:spcBef>
                <a:spcPts val="1920"/>
              </a:spcBef>
              <a:buClr>
                <a:schemeClr val="tx1"/>
              </a:buClr>
              <a:buSzPct val="90000"/>
              <a:buFontTx/>
              <a:buNone/>
              <a:tabLst/>
              <a:defRPr lang="en-US" sz="27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5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229706" y="2819129"/>
            <a:ext cx="4418499" cy="394723"/>
          </a:xfrm>
        </p:spPr>
        <p:txBody>
          <a:bodyPr wrap="square" lIns="121872" tIns="0" rIns="0" bIns="0" anchor="ctr" anchorCtr="0">
            <a:spAutoFit/>
          </a:bodyPr>
          <a:lstStyle>
            <a:lvl1pPr marL="0" indent="0" algn="l">
              <a:buFontTx/>
              <a:buNone/>
              <a:defRPr lang="en-US" sz="27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7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7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7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7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anchor="ctr"/>
          <a:lstStyle/>
          <a:p>
            <a:pPr algn="ctr" defTabSz="91273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690346" y="4926704"/>
            <a:ext cx="885584" cy="1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6" tIns="41057" rIns="82116" bIns="41057" anchor="b">
            <a:spAutoFit/>
          </a:bodyPr>
          <a:lstStyle/>
          <a:p>
            <a:pPr algn="r" defTabSz="814319">
              <a:defRPr/>
            </a:pPr>
            <a:r>
              <a:rPr lang="en-US" sz="700" dirty="0">
                <a:solidFill>
                  <a:srgbClr val="EEECE1"/>
                </a:solidFill>
                <a:latin typeface="Arial"/>
              </a:rPr>
              <a:t>Cisco Confidential</a:t>
            </a:r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ltGray">
          <a:xfrm>
            <a:off x="251288" y="4927903"/>
            <a:ext cx="3420366" cy="1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6" tIns="41057" rIns="82116" bIns="41057" anchor="b">
            <a:spAutoFit/>
          </a:bodyPr>
          <a:lstStyle/>
          <a:p>
            <a:pPr defTabSz="814319">
              <a:defRPr/>
            </a:pPr>
            <a:r>
              <a:rPr lang="en-US" sz="700" dirty="0">
                <a:solidFill>
                  <a:srgbClr val="FFFFFF"/>
                </a:solidFill>
              </a:rPr>
              <a:t>© 2011 Cisco and/or its affiliates. All rights reserved.</a:t>
            </a: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ltGray">
          <a:xfrm>
            <a:off x="8623419" y="4924322"/>
            <a:ext cx="276443" cy="190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6" tIns="41057" rIns="82116" bIns="41057" anchor="b">
            <a:spAutoFit/>
          </a:bodyPr>
          <a:lstStyle/>
          <a:p>
            <a:pPr algn="r" defTabSz="814319">
              <a:defRPr/>
            </a:pPr>
            <a:fld id="{AD6FB3D1-8273-4AB3-B904-0C290445AE48}" type="slidenum">
              <a:rPr lang="en-US" sz="700">
                <a:solidFill>
                  <a:prstClr val="white"/>
                </a:solidFill>
              </a:rPr>
              <a:pPr algn="r" defTabSz="814319">
                <a:defRPr/>
              </a:pPr>
              <a:t>‹#›</a:t>
            </a:fld>
            <a:endParaRPr lang="en-US" sz="7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5" y="324161"/>
            <a:ext cx="8588861" cy="628650"/>
          </a:xfrm>
        </p:spPr>
        <p:txBody>
          <a:bodyPr/>
          <a:lstStyle>
            <a:lvl1pPr algn="l" defTabSz="91432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03" y="1597854"/>
            <a:ext cx="7772043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966" y="2914650"/>
            <a:ext cx="6400085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210DC-841F-41B3-93C7-EC5B7B84F6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BE5F-B6D1-451B-84C8-EFE2E60F55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191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210DC-841F-41B3-93C7-EC5B7B84F6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BE5F-B6D1-451B-84C8-EFE2E60F55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96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24" y="3305208"/>
            <a:ext cx="7772043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24" y="2180045"/>
            <a:ext cx="7772043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210DC-841F-41B3-93C7-EC5B7B84F6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BE5F-B6D1-451B-84C8-EFE2E60F55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65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lnSpc>
                <a:spcPct val="8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210DC-841F-41B3-93C7-EC5B7B84F6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BE5F-B6D1-451B-84C8-EFE2E60F55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13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210DC-841F-41B3-93C7-EC5B7B84F6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BE5F-B6D1-451B-84C8-EFE2E60F55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8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14350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 userDrawn="1"/>
        </p:nvSpPr>
        <p:spPr>
          <a:xfrm>
            <a:off x="644692" y="2295370"/>
            <a:ext cx="2672264" cy="771586"/>
          </a:xfrm>
          <a:prstGeom prst="rect">
            <a:avLst/>
          </a:prstGeom>
          <a:noFill/>
        </p:spPr>
        <p:txBody>
          <a:bodyPr wrap="none" lIns="108804" tIns="54402" rIns="108804" bIns="54402" rtlCol="0">
            <a:spAutoFit/>
          </a:bodyPr>
          <a:lstStyle/>
          <a:p>
            <a:pPr defTabSz="914218" fontAlgn="auto">
              <a:spcBef>
                <a:spcPts val="0"/>
              </a:spcBef>
              <a:spcAft>
                <a:spcPts val="0"/>
              </a:spcAft>
            </a:pPr>
            <a:r>
              <a:rPr lang="en-US" sz="4300" dirty="0" smtClean="0">
                <a:solidFill>
                  <a:srgbClr val="FFFFFF"/>
                </a:solidFill>
                <a:latin typeface="Calibri"/>
                <a:ea typeface="+mn-ea"/>
              </a:rPr>
              <a:t>Thank you.</a:t>
            </a:r>
            <a:endParaRPr lang="en-US" sz="430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black">
          <a:xfrm>
            <a:off x="6650856" y="2780818"/>
            <a:ext cx="87439" cy="3312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376" tIns="45687" rIns="91376" bIns="45687"/>
          <a:lstStyle/>
          <a:p>
            <a:pPr defTabSz="914218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96D6"/>
              </a:solidFill>
              <a:latin typeface="Calibri"/>
              <a:ea typeface="+mn-ea"/>
            </a:endParaRPr>
          </a:p>
        </p:txBody>
      </p:sp>
      <p:sp>
        <p:nvSpPr>
          <p:cNvPr id="35" name="Freeform 34"/>
          <p:cNvSpPr>
            <a:spLocks/>
          </p:cNvSpPr>
          <p:nvPr userDrawn="1"/>
        </p:nvSpPr>
        <p:spPr bwMode="black">
          <a:xfrm>
            <a:off x="7160239" y="2772574"/>
            <a:ext cx="253165" cy="34964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376" tIns="45687" rIns="91376" bIns="45687"/>
          <a:lstStyle/>
          <a:p>
            <a:pPr defTabSz="914218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96D6"/>
              </a:solidFill>
              <a:latin typeface="Calibri"/>
              <a:ea typeface="+mn-ea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6284833" y="2772574"/>
            <a:ext cx="253165" cy="34964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376" tIns="45687" rIns="91376" bIns="45687"/>
          <a:lstStyle/>
          <a:p>
            <a:pPr defTabSz="914218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96D6"/>
              </a:solidFill>
              <a:latin typeface="Calibri"/>
              <a:ea typeface="+mn-ea"/>
            </a:endParaRPr>
          </a:p>
        </p:txBody>
      </p:sp>
      <p:sp>
        <p:nvSpPr>
          <p:cNvPr id="37" name="Freeform 36"/>
          <p:cNvSpPr>
            <a:spLocks noEditPoints="1"/>
          </p:cNvSpPr>
          <p:nvPr userDrawn="1"/>
        </p:nvSpPr>
        <p:spPr bwMode="black">
          <a:xfrm>
            <a:off x="7504884" y="2772574"/>
            <a:ext cx="347722" cy="34964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376" tIns="45687" rIns="91376" bIns="45687"/>
          <a:lstStyle/>
          <a:p>
            <a:pPr defTabSz="914218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96D6"/>
              </a:solidFill>
              <a:latin typeface="Calibri"/>
              <a:ea typeface="+mn-ea"/>
            </a:endParaRPr>
          </a:p>
        </p:txBody>
      </p:sp>
      <p:sp>
        <p:nvSpPr>
          <p:cNvPr id="38" name="Freeform 37"/>
          <p:cNvSpPr>
            <a:spLocks/>
          </p:cNvSpPr>
          <p:nvPr userDrawn="1"/>
        </p:nvSpPr>
        <p:spPr bwMode="black">
          <a:xfrm>
            <a:off x="6851124" y="2772574"/>
            <a:ext cx="226732" cy="34964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376" tIns="45687" rIns="91376" bIns="45687"/>
          <a:lstStyle/>
          <a:p>
            <a:pPr defTabSz="914218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96D6"/>
              </a:solidFill>
              <a:latin typeface="Calibri"/>
              <a:ea typeface="+mn-ea"/>
            </a:endParaRPr>
          </a:p>
        </p:txBody>
      </p:sp>
      <p:sp>
        <p:nvSpPr>
          <p:cNvPr id="39" name="Freeform 38"/>
          <p:cNvSpPr>
            <a:spLocks/>
          </p:cNvSpPr>
          <p:nvPr userDrawn="1"/>
        </p:nvSpPr>
        <p:spPr bwMode="black">
          <a:xfrm>
            <a:off x="6110957" y="2311330"/>
            <a:ext cx="82355" cy="170234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376" tIns="45687" rIns="91376" bIns="45687"/>
          <a:lstStyle/>
          <a:p>
            <a:pPr defTabSz="914218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96D6"/>
              </a:solidFill>
              <a:latin typeface="Calibri"/>
              <a:ea typeface="+mn-ea"/>
            </a:endParaRPr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black">
          <a:xfrm>
            <a:off x="6341747" y="2197161"/>
            <a:ext cx="82355" cy="28440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376" tIns="45687" rIns="91376" bIns="45687"/>
          <a:lstStyle/>
          <a:p>
            <a:pPr defTabSz="914218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96D6"/>
              </a:solidFill>
              <a:latin typeface="Calibri"/>
              <a:ea typeface="+mn-ea"/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6568487" y="2040179"/>
            <a:ext cx="82355" cy="523954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376" tIns="45687" rIns="91376" bIns="45687"/>
          <a:lstStyle/>
          <a:p>
            <a:pPr defTabSz="914218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96D6"/>
              </a:solidFill>
              <a:latin typeface="Calibri"/>
              <a:ea typeface="+mn-ea"/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6799283" y="2197127"/>
            <a:ext cx="82355" cy="28440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376" tIns="45687" rIns="91376" bIns="45687"/>
          <a:lstStyle/>
          <a:p>
            <a:pPr defTabSz="914218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96D6"/>
              </a:solidFill>
              <a:latin typeface="Calibri"/>
              <a:ea typeface="+mn-ea"/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7025012" y="2311297"/>
            <a:ext cx="87439" cy="170234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376" tIns="45687" rIns="91376" bIns="45687"/>
          <a:lstStyle/>
          <a:p>
            <a:pPr defTabSz="914218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96D6"/>
              </a:solidFill>
              <a:latin typeface="Calibri"/>
              <a:ea typeface="+mn-ea"/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7255791" y="2197129"/>
            <a:ext cx="83371" cy="28440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376" tIns="45687" rIns="91376" bIns="45687"/>
          <a:lstStyle/>
          <a:p>
            <a:pPr defTabSz="914218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96D6"/>
              </a:solidFill>
              <a:latin typeface="Calibri"/>
              <a:ea typeface="+mn-ea"/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7486590" y="2040146"/>
            <a:ext cx="83371" cy="52395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376" tIns="45687" rIns="91376" bIns="45687"/>
          <a:lstStyle/>
          <a:p>
            <a:pPr defTabSz="914218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96D6"/>
              </a:solidFill>
              <a:latin typeface="Calibri"/>
              <a:ea typeface="+mn-ea"/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7713317" y="2197129"/>
            <a:ext cx="83371" cy="28440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376" tIns="45687" rIns="91376" bIns="45687"/>
          <a:lstStyle/>
          <a:p>
            <a:pPr defTabSz="914218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96D6"/>
              </a:solidFill>
              <a:latin typeface="Calibri"/>
              <a:ea typeface="+mn-ea"/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7944117" y="2311297"/>
            <a:ext cx="83371" cy="170234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376" tIns="45687" rIns="91376" bIns="45687"/>
          <a:lstStyle/>
          <a:p>
            <a:pPr defTabSz="914218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96D6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5644894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8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143500"/>
          </a:xfrm>
          <a:prstGeom prst="rect">
            <a:avLst/>
          </a:prstGeom>
          <a:noFill/>
        </p:spPr>
      </p:pic>
      <p:sp>
        <p:nvSpPr>
          <p:cNvPr id="59" name="Rounded Rectangle 58"/>
          <p:cNvSpPr/>
          <p:nvPr userDrawn="1"/>
        </p:nvSpPr>
        <p:spPr>
          <a:xfrm>
            <a:off x="1823502" y="-2677944"/>
            <a:ext cx="1729740" cy="105106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218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4" name="Rounded Rectangle 63"/>
          <p:cNvSpPr/>
          <p:nvPr userDrawn="1"/>
        </p:nvSpPr>
        <p:spPr>
          <a:xfrm>
            <a:off x="3" y="-478290"/>
            <a:ext cx="1729740" cy="611132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218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5" name="Rounded Rectangle 64"/>
          <p:cNvSpPr/>
          <p:nvPr userDrawn="1"/>
        </p:nvSpPr>
        <p:spPr>
          <a:xfrm rot="10800000">
            <a:off x="1013795" y="3186456"/>
            <a:ext cx="1729740" cy="611132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218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6" name="Rounded Rectangle 65"/>
          <p:cNvSpPr/>
          <p:nvPr userDrawn="1"/>
        </p:nvSpPr>
        <p:spPr>
          <a:xfrm>
            <a:off x="6585487" y="-2184960"/>
            <a:ext cx="1729740" cy="611132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218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7" name="Rounded Rectangle 66"/>
          <p:cNvSpPr/>
          <p:nvPr userDrawn="1"/>
        </p:nvSpPr>
        <p:spPr>
          <a:xfrm>
            <a:off x="8105452" y="4274401"/>
            <a:ext cx="1729740" cy="611132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218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8" name="Rounded Rectangle 67"/>
          <p:cNvSpPr/>
          <p:nvPr userDrawn="1"/>
        </p:nvSpPr>
        <p:spPr>
          <a:xfrm rot="10800000">
            <a:off x="3036076" y="1137133"/>
            <a:ext cx="1729740" cy="611132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218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9" name="Rectangle 5"/>
          <p:cNvSpPr>
            <a:spLocks noChangeArrowheads="1"/>
          </p:cNvSpPr>
          <p:nvPr userDrawn="1"/>
        </p:nvSpPr>
        <p:spPr bwMode="ltGray">
          <a:xfrm>
            <a:off x="7850399" y="4938432"/>
            <a:ext cx="725267" cy="1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08" tIns="41051" rIns="82108" bIns="41051" anchor="b">
            <a:spAutoFit/>
          </a:bodyPr>
          <a:lstStyle/>
          <a:p>
            <a:pPr algn="r" defTabSz="814226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Calibri"/>
                <a:ea typeface="+mn-ea"/>
              </a:rPr>
              <a:t>Cisco Confidential</a:t>
            </a:r>
          </a:p>
        </p:txBody>
      </p:sp>
      <p:sp>
        <p:nvSpPr>
          <p:cNvPr id="70" name="Rectangle 4"/>
          <p:cNvSpPr>
            <a:spLocks noChangeArrowheads="1"/>
          </p:cNvSpPr>
          <p:nvPr userDrawn="1"/>
        </p:nvSpPr>
        <p:spPr bwMode="ltGray">
          <a:xfrm>
            <a:off x="251396" y="4939731"/>
            <a:ext cx="3420515" cy="1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08" tIns="41051" rIns="82108" bIns="41051" anchor="b" anchorCtr="0">
            <a:spAutoFit/>
          </a:bodyPr>
          <a:lstStyle/>
          <a:p>
            <a:pPr defTabSz="814226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Calibri"/>
                <a:ea typeface="+mn-ea"/>
              </a:rPr>
              <a:t>© 2010 Cisco and/or its affiliates. All rights reserved.</a:t>
            </a:r>
          </a:p>
        </p:txBody>
      </p:sp>
      <p:sp>
        <p:nvSpPr>
          <p:cNvPr id="71" name="Rectangle 7"/>
          <p:cNvSpPr>
            <a:spLocks noChangeArrowheads="1"/>
          </p:cNvSpPr>
          <p:nvPr userDrawn="1"/>
        </p:nvSpPr>
        <p:spPr bwMode="ltGray">
          <a:xfrm>
            <a:off x="8644825" y="4935353"/>
            <a:ext cx="255588" cy="175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08" tIns="41051" rIns="82108" bIns="41051" anchor="b">
            <a:spAutoFit/>
          </a:bodyPr>
          <a:lstStyle/>
          <a:p>
            <a:pPr algn="r" defTabSz="814226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Calibri"/>
                <a:ea typeface="+mn-ea"/>
              </a:rPr>
              <a:pPr algn="r" defTabSz="8142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9" y="927549"/>
            <a:ext cx="8112125" cy="2189084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6" y="3348082"/>
            <a:ext cx="8112126" cy="288131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3576673"/>
            <a:ext cx="8097838" cy="288131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44" y="3924610"/>
            <a:ext cx="8112125" cy="288131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4" name="Group 38"/>
          <p:cNvGrpSpPr/>
          <p:nvPr userDrawn="1"/>
        </p:nvGrpSpPr>
        <p:grpSpPr>
          <a:xfrm>
            <a:off x="341314" y="233365"/>
            <a:ext cx="829170" cy="328769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218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96D6"/>
                </a:solidFill>
                <a:latin typeface="Calibri"/>
                <a:ea typeface="+mn-ea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18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96D6"/>
                </a:solidFill>
                <a:latin typeface="Calibri"/>
                <a:ea typeface="+mn-ea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18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96D6"/>
                </a:solidFill>
                <a:latin typeface="Calibri"/>
                <a:ea typeface="+mn-ea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18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96D6"/>
                </a:solidFill>
                <a:latin typeface="Calibri"/>
                <a:ea typeface="+mn-ea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18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96D6"/>
                </a:solidFill>
                <a:latin typeface="Calibri"/>
                <a:ea typeface="+mn-ea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18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96D6"/>
                </a:solidFill>
                <a:latin typeface="Calibri"/>
                <a:ea typeface="+mn-ea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18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96D6"/>
                </a:solidFill>
                <a:latin typeface="Calibri"/>
                <a:ea typeface="+mn-ea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18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96D6"/>
                </a:solidFill>
                <a:latin typeface="Calibri"/>
                <a:ea typeface="+mn-ea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18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96D6"/>
                </a:solidFill>
                <a:latin typeface="Calibri"/>
                <a:ea typeface="+mn-ea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18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96D6"/>
                </a:solidFill>
                <a:latin typeface="Calibri"/>
                <a:ea typeface="+mn-ea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18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96D6"/>
                </a:solidFill>
                <a:latin typeface="Calibri"/>
                <a:ea typeface="+mn-ea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18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96D6"/>
                </a:solidFill>
                <a:latin typeface="Calibri"/>
                <a:ea typeface="+mn-ea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18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96D6"/>
                </a:solidFill>
                <a:latin typeface="Calibri"/>
                <a:ea typeface="+mn-ea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18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96D6"/>
                </a:solidFill>
                <a:latin typeface="Calibri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771312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5" y="324161"/>
            <a:ext cx="8588861" cy="628650"/>
          </a:xfrm>
        </p:spPr>
        <p:txBody>
          <a:bodyPr/>
          <a:lstStyle>
            <a:lvl1pPr algn="l" defTabSz="9142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008126"/>
            <a:ext cx="8578850" cy="3723894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kg_text state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744" y="1334287"/>
            <a:ext cx="8755128" cy="3077717"/>
          </a:xfrm>
          <a:effectLst/>
        </p:spPr>
        <p:txBody>
          <a:bodyPr anchor="b" anchorCtr="0">
            <a:spAutoFit/>
          </a:bodyPr>
          <a:lstStyle>
            <a:lvl1pPr marL="304687" indent="-304687">
              <a:buFont typeface="Arial" pitchFamily="34" charset="0"/>
              <a:buChar char="“"/>
              <a:defRPr sz="8000" spc="0" baseline="0"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title style”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93119" y="4019182"/>
            <a:ext cx="8574685" cy="590883"/>
          </a:xfrm>
        </p:spPr>
        <p:txBody>
          <a:bodyPr vert="horz" lIns="121872" tIns="60936" rIns="121872" bIns="60936" rtlCol="0">
            <a:spAutoFit/>
          </a:bodyPr>
          <a:lstStyle>
            <a:lvl1pPr marL="0" indent="0">
              <a:buNone/>
              <a:defRPr lang="en-US" sz="32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1218733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ltGray">
          <a:xfrm>
            <a:off x="251384" y="4895910"/>
            <a:ext cx="3420515" cy="23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460" tIns="54725" rIns="109460" bIns="54725" anchor="b" anchorCtr="0">
            <a:spAutoFit/>
          </a:bodyPr>
          <a:lstStyle/>
          <a:p>
            <a:pPr defTabSz="1085434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C0C0C0"/>
                </a:solidFill>
                <a:latin typeface="Arial"/>
                <a:ea typeface="+mn-ea"/>
              </a:rPr>
              <a:t>© 2011 Cisco and/or its affiliates. All rights reserved.</a:t>
            </a:r>
            <a:endParaRPr lang="en-US" sz="800" dirty="0">
              <a:solidFill>
                <a:srgbClr val="C0C0C0"/>
              </a:solidFill>
              <a:latin typeface="Arial"/>
              <a:ea typeface="+mn-ea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ltGray">
          <a:xfrm>
            <a:off x="7524243" y="4894611"/>
            <a:ext cx="1051413" cy="23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460" tIns="54725" rIns="109460" bIns="54725" anchor="b">
            <a:spAutoFit/>
          </a:bodyPr>
          <a:lstStyle/>
          <a:p>
            <a:pPr algn="r" defTabSz="1085434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C0C0C0"/>
                </a:solidFill>
                <a:latin typeface="Arial"/>
                <a:ea typeface="+mn-ea"/>
              </a:rPr>
              <a:t>Cisco Confidential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ltGray">
          <a:xfrm>
            <a:off x="8554321" y="4891533"/>
            <a:ext cx="346092" cy="2336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09460" tIns="54725" rIns="109460" bIns="54725" anchor="b">
            <a:spAutoFit/>
          </a:bodyPr>
          <a:lstStyle/>
          <a:p>
            <a:pPr algn="r" defTabSz="1085434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800">
                <a:solidFill>
                  <a:srgbClr val="C0C0C0"/>
                </a:solidFill>
                <a:latin typeface="Arial"/>
                <a:ea typeface="+mn-ea"/>
              </a:rPr>
              <a:pPr algn="r" defTabSz="108543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800" dirty="0">
              <a:solidFill>
                <a:srgbClr val="C0C0C0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3879" y="342900"/>
            <a:ext cx="7730679" cy="62865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Placeholder</a:t>
            </a:r>
            <a:endParaRPr lang="en-US" dirty="0"/>
          </a:p>
        </p:txBody>
      </p:sp>
      <p:grpSp>
        <p:nvGrpSpPr>
          <p:cNvPr id="3" name="Group 5"/>
          <p:cNvGrpSpPr/>
          <p:nvPr userDrawn="1"/>
        </p:nvGrpSpPr>
        <p:grpSpPr>
          <a:xfrm>
            <a:off x="-48" y="5064856"/>
            <a:ext cx="9144095" cy="78647"/>
            <a:chOff x="0" y="6730314"/>
            <a:chExt cx="14337579" cy="127686"/>
          </a:xfrm>
        </p:grpSpPr>
        <p:pic>
          <p:nvPicPr>
            <p:cNvPr id="7" name="Picture 6" descr="ba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730314"/>
              <a:ext cx="4781838" cy="127686"/>
            </a:xfrm>
            <a:prstGeom prst="rect">
              <a:avLst/>
            </a:prstGeom>
          </p:spPr>
        </p:pic>
        <p:pic>
          <p:nvPicPr>
            <p:cNvPr id="8" name="Picture 7" descr="ba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2065" y="6730314"/>
              <a:ext cx="4781838" cy="127686"/>
            </a:xfrm>
            <a:prstGeom prst="rect">
              <a:avLst/>
            </a:prstGeom>
          </p:spPr>
        </p:pic>
        <p:pic>
          <p:nvPicPr>
            <p:cNvPr id="9" name="Picture 8" descr="ba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55741" y="6730314"/>
              <a:ext cx="4781838" cy="127686"/>
            </a:xfrm>
            <a:prstGeom prst="rect">
              <a:avLst/>
            </a:prstGeom>
          </p:spPr>
        </p:pic>
      </p:grpSp>
      <p:pic>
        <p:nvPicPr>
          <p:cNvPr id="10" name="Picture 9" descr="GSX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16146" y="4692018"/>
            <a:ext cx="981926" cy="20996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rst slide_v5 bkg onl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>
            <a:spLocks noChangeAspect="1"/>
          </p:cNvSpPr>
          <p:nvPr/>
        </p:nvSpPr>
        <p:spPr>
          <a:xfrm>
            <a:off x="1911097" y="806503"/>
            <a:ext cx="5321808" cy="27939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  <a:miter lim="800000"/>
          </a:ln>
          <a:effectLst>
            <a:outerShdw blurRad="190500" dist="127000" dir="2700000" algn="tl" rotWithShape="0">
              <a:prstClr val="black"/>
            </a:outerShdw>
          </a:effectLst>
        </p:spPr>
        <p:txBody>
          <a:bodyPr vert="horz" lIns="121872" tIns="60936" rIns="121872" bIns="60936" rtlCol="0" anchor="ctr" anchorCtr="0">
            <a:noAutofit/>
          </a:bodyPr>
          <a:lstStyle/>
          <a:p>
            <a:pPr marL="304687" indent="-304687" algn="ctr" defTabSz="1218733" fontAlgn="auto">
              <a:lnSpc>
                <a:spcPct val="95000"/>
              </a:lnSpc>
              <a:spcBef>
                <a:spcPts val="1920"/>
              </a:spcBef>
              <a:spcAft>
                <a:spcPts val="0"/>
              </a:spcAft>
              <a:buClr>
                <a:srgbClr val="0096D6"/>
              </a:buClr>
              <a:buSzPct val="90000"/>
            </a:pPr>
            <a:endParaRPr lang="en-US" sz="2700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9" name="Picture Placeholder 30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911097" y="806503"/>
            <a:ext cx="5321808" cy="279395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/>
        </p:spPr>
        <p:txBody>
          <a:bodyPr vert="horz" lIns="121872" tIns="60936" rIns="121872" bIns="60936" rtlCol="0" anchor="ctr" anchorCtr="0">
            <a:noAutofit/>
          </a:bodyPr>
          <a:lstStyle>
            <a:lvl1pPr marL="304687" indent="-304687" algn="ctr" defTabSz="1218733" rtl="0" eaLnBrk="1" latinLnBrk="0" hangingPunct="1">
              <a:lnSpc>
                <a:spcPct val="95000"/>
              </a:lnSpc>
              <a:spcBef>
                <a:spcPts val="1920"/>
              </a:spcBef>
              <a:buClr>
                <a:schemeClr val="tx1"/>
              </a:buClr>
              <a:buSzPct val="90000"/>
              <a:buFontTx/>
              <a:buNone/>
              <a:tabLst/>
              <a:defRPr lang="en-US" sz="27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rst slide_v5 bkg onl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1001" y="354330"/>
            <a:ext cx="4114800" cy="216027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2" tIns="60936" rIns="121872" bIns="60936" rtlCol="0" anchor="ctr"/>
          <a:lstStyle/>
          <a:p>
            <a:pPr algn="ctr"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2" name="Picture Placeholder 30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381001" y="354330"/>
            <a:ext cx="4114800" cy="216027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121872" tIns="60936" rIns="121872" bIns="60936" rtlCol="0" anchor="ctr" anchorCtr="0">
            <a:noAutofit/>
          </a:bodyPr>
          <a:lstStyle>
            <a:lvl1pPr marL="304687" indent="-304687" algn="ctr" defTabSz="1218733" rtl="0" eaLnBrk="1" latinLnBrk="0" hangingPunct="1">
              <a:lnSpc>
                <a:spcPct val="95000"/>
              </a:lnSpc>
              <a:spcBef>
                <a:spcPts val="1920"/>
              </a:spcBef>
              <a:buClr>
                <a:schemeClr val="tx1"/>
              </a:buClr>
              <a:buSzPct val="90000"/>
              <a:buFontTx/>
              <a:buNone/>
              <a:tabLst/>
              <a:defRPr lang="en-US" sz="27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11" y="2705457"/>
            <a:ext cx="8533297" cy="1895855"/>
          </a:xfrm>
        </p:spPr>
        <p:txBody>
          <a:bodyPr wrap="square" anchor="t">
            <a:spAutoFit/>
          </a:bodyPr>
          <a:lstStyle>
            <a:lvl1pPr marL="0" marR="0" indent="0" algn="l" defTabSz="121873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rst slide_v5 bkg onl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5105400" y="457200"/>
            <a:ext cx="3657600" cy="41148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2" tIns="60936" rIns="121872" bIns="60936" rtlCol="0" anchor="ctr"/>
          <a:lstStyle/>
          <a:p>
            <a:pPr algn="ctr"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5105400" y="457200"/>
            <a:ext cx="3657600" cy="41148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5" y="400050"/>
            <a:ext cx="4647099" cy="4229100"/>
          </a:xfrm>
        </p:spPr>
        <p:txBody>
          <a:bodyPr wrap="square" anchor="t">
            <a:no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kg_video.jpg"/>
          <p:cNvPicPr>
            <a:picLocks noChangeAspect="1"/>
          </p:cNvPicPr>
          <p:nvPr/>
        </p:nvPicPr>
        <p:blipFill>
          <a:blip r:embed="rId2" cstate="email"/>
          <a:srcRect t="22534" b="22695"/>
          <a:stretch>
            <a:fillRect/>
          </a:stretch>
        </p:blipFill>
        <p:spPr>
          <a:xfrm>
            <a:off x="320040" y="2286007"/>
            <a:ext cx="8503920" cy="261993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2171704"/>
            <a:ext cx="9144000" cy="2612036"/>
          </a:xfrm>
          <a:prstGeom prst="rect">
            <a:avLst/>
          </a:prstGeom>
          <a:solidFill>
            <a:srgbClr val="0E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2" tIns="60936" rIns="121872" bIns="60936" rtlCol="0" anchor="ctr"/>
          <a:lstStyle/>
          <a:p>
            <a:pPr algn="ctr"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806" y="1038207"/>
            <a:ext cx="8541607" cy="3476657"/>
          </a:xfrm>
          <a:effectLst/>
        </p:spPr>
        <p:txBody>
          <a:bodyPr vert="horz" lIns="121872" tIns="60936" rIns="109689" bIns="60936" rtlCol="0" anchor="b" anchorCtr="0">
            <a:noAutofit/>
          </a:bodyPr>
          <a:lstStyle>
            <a:lvl1pPr marL="0" indent="0" algn="l" defTabSz="121873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7200" b="0" kern="1200" spc="0" baseline="0" dirty="0"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irst slide_v5 bkg onl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3668713" y="233363"/>
            <a:ext cx="3268136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2" tIns="60936" rIns="121872" bIns="60936" rtlCol="0" anchor="ctr"/>
          <a:lstStyle/>
          <a:p>
            <a:pPr algn="ctr"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9001" y="233363"/>
            <a:ext cx="3267861" cy="1995489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121872" tIns="60936" rIns="121872" bIns="60936" rtlCol="0" anchor="ctr" anchorCtr="0">
            <a:normAutofit/>
          </a:bodyPr>
          <a:lstStyle>
            <a:lvl1pPr marL="0" indent="0" algn="ctr" defTabSz="1218733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7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4" y="233363"/>
            <a:ext cx="3258612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2" tIns="60936" rIns="121872" bIns="60936" rtlCol="0" anchor="ctr"/>
          <a:lstStyle/>
          <a:p>
            <a:pPr algn="ctr"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30" y="233363"/>
            <a:ext cx="3272751" cy="1995489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121872" tIns="60936" rIns="121872" bIns="60936" rtlCol="0" anchor="ctr" anchorCtr="0">
            <a:normAutofit/>
          </a:bodyPr>
          <a:lstStyle>
            <a:lvl1pPr marL="0" indent="0" algn="ctr" defTabSz="1218733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7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233363"/>
            <a:ext cx="1806574" cy="98107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2" tIns="60936" rIns="121872" bIns="60936" rtlCol="0" anchor="ctr"/>
          <a:lstStyle/>
          <a:p>
            <a:pPr algn="ctr"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2004" y="233363"/>
            <a:ext cx="1806573" cy="98107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121872" tIns="60936" rIns="121872" bIns="60936" rtlCol="0" anchor="ctr" anchorCtr="0">
            <a:normAutofit/>
          </a:bodyPr>
          <a:lstStyle>
            <a:lvl1pPr marL="0" indent="0" algn="ctr" defTabSz="1218733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7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73" y="2271723"/>
            <a:ext cx="2501965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2" tIns="60936" rIns="121872" bIns="60936" rtlCol="0" anchor="ctr"/>
          <a:lstStyle/>
          <a:p>
            <a:pPr algn="ctr"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2271723"/>
            <a:ext cx="2516104" cy="25942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121872" tIns="60936" rIns="121872" bIns="60936" rtlCol="0" anchor="ctr" anchorCtr="0">
            <a:normAutofit/>
          </a:bodyPr>
          <a:lstStyle>
            <a:lvl1pPr marL="0" indent="0" algn="ctr" defTabSz="1218733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7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2271723"/>
            <a:ext cx="4025374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2" tIns="60936" rIns="121872" bIns="60936" rtlCol="0" anchor="ctr"/>
          <a:lstStyle/>
          <a:p>
            <a:pPr algn="ctr"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2271723"/>
            <a:ext cx="4028516" cy="25942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121872" tIns="60936" rIns="121872" bIns="60936" rtlCol="0" anchor="ctr" anchorCtr="0">
            <a:normAutofit/>
          </a:bodyPr>
          <a:lstStyle>
            <a:lvl1pPr marL="0" indent="0" algn="ctr" defTabSz="1218733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7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262754"/>
            <a:ext cx="1806574" cy="258161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2" tIns="60936" rIns="121872" bIns="60936" rtlCol="0" anchor="ctr"/>
          <a:lstStyle/>
          <a:p>
            <a:pPr algn="ctr"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2004" y="1257304"/>
            <a:ext cx="1806573" cy="258705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121872" tIns="60936" rIns="121872" bIns="60936" rtlCol="0" anchor="ctr" anchorCtr="0">
            <a:normAutofit/>
          </a:bodyPr>
          <a:lstStyle>
            <a:lvl1pPr marL="0" indent="0" algn="ctr" defTabSz="1218733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7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3887223"/>
            <a:ext cx="1806574" cy="9786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2" tIns="60936" rIns="121872" bIns="60936" rtlCol="0" anchor="ctr"/>
          <a:lstStyle/>
          <a:p>
            <a:pPr algn="ctr"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2004" y="3887223"/>
            <a:ext cx="1806573" cy="97869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121872" tIns="60936" rIns="121872" bIns="60936" rtlCol="0" anchor="ctr" anchorCtr="0">
            <a:normAutofit/>
          </a:bodyPr>
          <a:lstStyle>
            <a:lvl1pPr marL="0" indent="0" algn="ctr" defTabSz="1218733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7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rst slide_v5 bkg onl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524243" y="4894611"/>
            <a:ext cx="1051413" cy="23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460" tIns="54725" rIns="109460" bIns="54725" anchor="b">
            <a:spAutoFit/>
          </a:bodyPr>
          <a:lstStyle/>
          <a:p>
            <a:pPr algn="r" defTabSz="1085434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C0C0C0"/>
                </a:solidFill>
                <a:latin typeface="Arial"/>
                <a:ea typeface="+mn-ea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251384" y="4895910"/>
            <a:ext cx="3420515" cy="23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460" tIns="54725" rIns="109460" bIns="54725" anchor="b" anchorCtr="0">
            <a:spAutoFit/>
          </a:bodyPr>
          <a:lstStyle/>
          <a:p>
            <a:pPr defTabSz="1085434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C0C0C0"/>
                </a:solidFill>
                <a:latin typeface="Arial"/>
                <a:ea typeface="+mn-ea"/>
              </a:rPr>
              <a:t>© 2011 Cisco and/or its affiliates. All rights reserved.</a:t>
            </a:r>
            <a:endParaRPr lang="en-US" sz="800" dirty="0">
              <a:solidFill>
                <a:srgbClr val="C0C0C0"/>
              </a:solidFill>
              <a:latin typeface="Arial"/>
              <a:ea typeface="+mn-ea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ltGray">
          <a:xfrm>
            <a:off x="8554321" y="4891533"/>
            <a:ext cx="346092" cy="2336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09460" tIns="54725" rIns="109460" bIns="54725" anchor="b">
            <a:spAutoFit/>
          </a:bodyPr>
          <a:lstStyle/>
          <a:p>
            <a:pPr algn="r" defTabSz="1085434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800">
                <a:solidFill>
                  <a:srgbClr val="C0C0C0"/>
                </a:solidFill>
                <a:latin typeface="Arial"/>
                <a:ea typeface="+mn-ea"/>
              </a:rPr>
              <a:pPr algn="r" defTabSz="108543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800" dirty="0">
              <a:solidFill>
                <a:srgbClr val="C0C0C0"/>
              </a:solidFill>
              <a:latin typeface="Arial"/>
              <a:ea typeface="+mn-e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040" y="171450"/>
            <a:ext cx="8503920" cy="455371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2" tIns="60936" rIns="121872" bIns="60936" rtlCol="0" anchor="ctr"/>
          <a:lstStyle/>
          <a:p>
            <a:pPr algn="ctr"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040" y="171450"/>
            <a:ext cx="8503920" cy="455371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121872" tIns="60936" rIns="121872" bIns="60936" rtlCol="0" anchor="ctr" anchorCtr="0">
            <a:normAutofit/>
          </a:bodyPr>
          <a:lstStyle>
            <a:lvl1pPr marL="0" indent="0" algn="ctr" defTabSz="1218733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7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kg_video v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2" name="Group 3"/>
          <p:cNvGrpSpPr/>
          <p:nvPr/>
        </p:nvGrpSpPr>
        <p:grpSpPr>
          <a:xfrm>
            <a:off x="341329" y="4593441"/>
            <a:ext cx="787133" cy="312101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40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1218733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96D6"/>
                </a:solidFill>
                <a:latin typeface="Arial"/>
                <a:ea typeface="+mn-ea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733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96D6"/>
                </a:solidFill>
                <a:latin typeface="Arial"/>
                <a:ea typeface="+mn-ea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733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96D6"/>
                </a:solidFill>
                <a:latin typeface="Arial"/>
                <a:ea typeface="+mn-ea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733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96D6"/>
                </a:solidFill>
                <a:latin typeface="Arial"/>
                <a:ea typeface="+mn-ea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733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96D6"/>
                </a:solidFill>
                <a:latin typeface="Arial"/>
                <a:ea typeface="+mn-ea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733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96D6"/>
                </a:solidFill>
                <a:latin typeface="Arial"/>
                <a:ea typeface="+mn-ea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733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96D6"/>
                </a:solidFill>
                <a:latin typeface="Arial"/>
                <a:ea typeface="+mn-ea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733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96D6"/>
                </a:solidFill>
                <a:latin typeface="Arial"/>
                <a:ea typeface="+mn-ea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733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96D6"/>
                </a:solidFill>
                <a:latin typeface="Arial"/>
                <a:ea typeface="+mn-ea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733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96D6"/>
                </a:solidFill>
                <a:latin typeface="Arial"/>
                <a:ea typeface="+mn-ea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733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96D6"/>
                </a:solidFill>
                <a:latin typeface="Arial"/>
                <a:ea typeface="+mn-ea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733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96D6"/>
                </a:solidFill>
                <a:latin typeface="Arial"/>
                <a:ea typeface="+mn-ea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733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96D6"/>
                </a:solidFill>
                <a:latin typeface="Arial"/>
                <a:ea typeface="+mn-ea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733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0096D6"/>
                </a:solidFill>
                <a:latin typeface="Arial"/>
                <a:ea typeface="+mn-ea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2639917" y="584002"/>
            <a:ext cx="5897880" cy="3319272"/>
          </a:xfrm>
          <a:solidFill>
            <a:srgbClr val="0E243E"/>
          </a:solidFill>
          <a:ln>
            <a:noFill/>
          </a:ln>
          <a:effectLst>
            <a:outerShdw blurRad="254000" dist="127000" dir="2700000" algn="tl" rotWithShape="0">
              <a:prstClr val="black">
                <a:alpha val="60000"/>
              </a:prstClr>
            </a:outerShdw>
          </a:effectLst>
        </p:spPr>
        <p:txBody>
          <a:bodyPr vert="horz" lIns="121872" tIns="60936" rIns="121872" bIns="60936" rtlCol="0" anchor="ctr">
            <a:normAutofit/>
          </a:bodyPr>
          <a:lstStyle>
            <a:lvl1pPr marL="0" indent="0" algn="ctr" defTabSz="1218733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4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st slide_v5 bkg onl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ltGray">
          <a:xfrm>
            <a:off x="7524243" y="4894611"/>
            <a:ext cx="1051413" cy="23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460" tIns="54725" rIns="109460" bIns="54725" anchor="b">
            <a:spAutoFit/>
          </a:bodyPr>
          <a:lstStyle/>
          <a:p>
            <a:pPr algn="r" defTabSz="1085434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C0C0C0"/>
                </a:solidFill>
                <a:latin typeface="Arial"/>
                <a:ea typeface="+mn-ea"/>
              </a:rPr>
              <a:t>Cisco Confidential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251384" y="4895910"/>
            <a:ext cx="3420515" cy="23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460" tIns="54725" rIns="109460" bIns="54725" anchor="b" anchorCtr="0">
            <a:spAutoFit/>
          </a:bodyPr>
          <a:lstStyle/>
          <a:p>
            <a:pPr defTabSz="1085434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C0C0C0"/>
                </a:solidFill>
                <a:latin typeface="Arial"/>
                <a:ea typeface="+mn-ea"/>
              </a:rPr>
              <a:t>© 2011 Cisco and/or its affiliates. All rights reserved.</a:t>
            </a:r>
            <a:endParaRPr lang="en-US" sz="800" dirty="0">
              <a:solidFill>
                <a:srgbClr val="C0C0C0"/>
              </a:solidFill>
              <a:latin typeface="Arial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ltGray">
          <a:xfrm>
            <a:off x="8554321" y="4891533"/>
            <a:ext cx="346092" cy="2336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09460" tIns="54725" rIns="109460" bIns="54725" anchor="b">
            <a:spAutoFit/>
          </a:bodyPr>
          <a:lstStyle/>
          <a:p>
            <a:pPr algn="r" defTabSz="1085434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800">
                <a:solidFill>
                  <a:srgbClr val="C0C0C0"/>
                </a:solidFill>
                <a:latin typeface="Arial"/>
                <a:ea typeface="+mn-ea"/>
              </a:rPr>
              <a:pPr algn="r" defTabSz="108543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800" dirty="0">
              <a:solidFill>
                <a:srgbClr val="C0C0C0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irst slide_v5 bkg onl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4373718" y="4383413"/>
            <a:ext cx="41443" cy="117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21872" tIns="60936" rIns="121872" bIns="60936"/>
          <a:lstStyle/>
          <a:p>
            <a:pPr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615134" y="4380152"/>
            <a:ext cx="119991" cy="124284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2" tIns="60936" rIns="121872" bIns="60936"/>
          <a:lstStyle/>
          <a:p>
            <a:pPr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200228" y="4380152"/>
            <a:ext cx="119991" cy="124284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2" tIns="60936" rIns="121872" bIns="60936"/>
          <a:lstStyle/>
          <a:p>
            <a:pPr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4778507" y="4380152"/>
            <a:ext cx="164807" cy="124284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2" tIns="60936" rIns="121872" bIns="60936"/>
          <a:lstStyle/>
          <a:p>
            <a:pPr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68636" y="4380152"/>
            <a:ext cx="107462" cy="124284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2" tIns="60936" rIns="121872" bIns="60936"/>
          <a:lstStyle/>
          <a:p>
            <a:pPr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17828" y="4240651"/>
            <a:ext cx="39033" cy="6051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2" tIns="60936" rIns="121872" bIns="60936"/>
          <a:lstStyle/>
          <a:p>
            <a:pPr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227217" y="4200066"/>
            <a:ext cx="39033" cy="101094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2" tIns="60936" rIns="121872" bIns="60936"/>
          <a:lstStyle/>
          <a:p>
            <a:pPr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334678" y="4144276"/>
            <a:ext cx="39033" cy="18624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2" tIns="60936" rIns="121872" bIns="60936"/>
          <a:lstStyle/>
          <a:p>
            <a:pPr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444067" y="4200066"/>
            <a:ext cx="39033" cy="101094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2" tIns="60936" rIns="121872" bIns="60936"/>
          <a:lstStyle/>
          <a:p>
            <a:pPr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551054" y="4240651"/>
            <a:ext cx="41443" cy="6051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2" tIns="60936" rIns="121872" bIns="60936"/>
          <a:lstStyle/>
          <a:p>
            <a:pPr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660439" y="4200066"/>
            <a:ext cx="39515" cy="101094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2" tIns="60936" rIns="121872" bIns="60936"/>
          <a:lstStyle/>
          <a:p>
            <a:pPr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4769829" y="4144276"/>
            <a:ext cx="39515" cy="18624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2" tIns="60936" rIns="121872" bIns="60936"/>
          <a:lstStyle/>
          <a:p>
            <a:pPr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4877291" y="4200066"/>
            <a:ext cx="39515" cy="101094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2" tIns="60936" rIns="121872" bIns="60936"/>
          <a:lstStyle/>
          <a:p>
            <a:pPr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4986681" y="4240651"/>
            <a:ext cx="39515" cy="6051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2" tIns="60936" rIns="121872" bIns="60936"/>
          <a:lstStyle/>
          <a:p>
            <a:pPr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first slide_v5 bkg onl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4141232" y="2781457"/>
            <a:ext cx="116616" cy="3313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21872" tIns="60936" rIns="121872" bIns="60936"/>
          <a:lstStyle/>
          <a:p>
            <a:pPr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820585" y="2773218"/>
            <a:ext cx="337642" cy="34972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2" tIns="60936" rIns="121872" bIns="60936"/>
          <a:lstStyle/>
          <a:p>
            <a:pPr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3653075" y="2773218"/>
            <a:ext cx="337642" cy="34972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2" tIns="60936" rIns="121872" bIns="60936"/>
          <a:lstStyle/>
          <a:p>
            <a:pPr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5280266" y="2773218"/>
            <a:ext cx="463750" cy="34972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2" tIns="60936" rIns="121872" bIns="60936"/>
          <a:lstStyle/>
          <a:p>
            <a:pPr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08370" y="2773218"/>
            <a:ext cx="302387" cy="34972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2" tIns="60936" rIns="121872" bIns="60936"/>
          <a:lstStyle/>
          <a:p>
            <a:pPr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3421209" y="2311830"/>
            <a:ext cx="109835" cy="170274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2" tIns="60936" rIns="121872" bIns="60936"/>
          <a:lstStyle/>
          <a:p>
            <a:pPr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3729019" y="2197642"/>
            <a:ext cx="109835" cy="28446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2" tIns="60936" rIns="121872" bIns="60936"/>
          <a:lstStyle/>
          <a:p>
            <a:pPr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031409" y="2040628"/>
            <a:ext cx="109835" cy="524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2" tIns="60936" rIns="121872" bIns="60936"/>
          <a:lstStyle/>
          <a:p>
            <a:pPr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339217" y="2197637"/>
            <a:ext cx="109835" cy="28446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2" tIns="60936" rIns="121872" bIns="60936"/>
          <a:lstStyle/>
          <a:p>
            <a:pPr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640237" y="2311846"/>
            <a:ext cx="116616" cy="17027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2" tIns="60936" rIns="121872" bIns="60936"/>
          <a:lstStyle/>
          <a:p>
            <a:pPr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948056" y="2197642"/>
            <a:ext cx="111191" cy="28446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2" tIns="60936" rIns="121872" bIns="60936"/>
          <a:lstStyle/>
          <a:p>
            <a:pPr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5255867" y="2040628"/>
            <a:ext cx="111191" cy="524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2" tIns="60936" rIns="121872" bIns="60936"/>
          <a:lstStyle/>
          <a:p>
            <a:pPr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5558248" y="2197642"/>
            <a:ext cx="111191" cy="28446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2" tIns="60936" rIns="121872" bIns="60936"/>
          <a:lstStyle/>
          <a:p>
            <a:pPr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5866064" y="2311846"/>
            <a:ext cx="111191" cy="17027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121872" tIns="60936" rIns="121872" bIns="60936"/>
          <a:lstStyle/>
          <a:p>
            <a:pPr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6D6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834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-animate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4781148"/>
            <a:ext cx="8477250" cy="128588"/>
          </a:xfrm>
          <a:prstGeom prst="rect">
            <a:avLst/>
          </a:prstGeom>
        </p:spPr>
      </p:pic>
      <p:pic>
        <p:nvPicPr>
          <p:cNvPr id="43" name="Picture 42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4781148"/>
            <a:ext cx="8477250" cy="128588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405356" y="4461480"/>
            <a:ext cx="599089" cy="8592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60943" y="4461480"/>
            <a:ext cx="472965" cy="859220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71700" y="4461480"/>
            <a:ext cx="472965" cy="859220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2856506" y="623457"/>
            <a:ext cx="656314" cy="318230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8" name="Rounded Rectangle 27"/>
          <p:cNvSpPr/>
          <p:nvPr/>
        </p:nvSpPr>
        <p:spPr>
          <a:xfrm rot="10800000" flipH="1">
            <a:off x="821966" y="3537587"/>
            <a:ext cx="656314" cy="11306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 rot="10800000" flipH="1">
            <a:off x="1332506" y="1485902"/>
            <a:ext cx="656314" cy="318230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 rot="10800000" flipH="1">
            <a:off x="5869870" y="4960622"/>
            <a:ext cx="780312" cy="2489662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 flipH="1">
            <a:off x="6933207" y="4960621"/>
            <a:ext cx="656314" cy="11306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 flipH="1">
            <a:off x="2191490" y="5039591"/>
            <a:ext cx="662549" cy="474829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5" name="Rounded Rectangle 34"/>
          <p:cNvSpPr/>
          <p:nvPr/>
        </p:nvSpPr>
        <p:spPr>
          <a:xfrm rot="10800000" flipH="1">
            <a:off x="2794162" y="5001448"/>
            <a:ext cx="779356" cy="41597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4920835" y="768930"/>
            <a:ext cx="656314" cy="318230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5391889" y="1298866"/>
            <a:ext cx="656314" cy="318230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8" name="Rounded Rectangle 37"/>
          <p:cNvSpPr/>
          <p:nvPr/>
        </p:nvSpPr>
        <p:spPr>
          <a:xfrm rot="10800000" flipH="1">
            <a:off x="341314" y="5031566"/>
            <a:ext cx="780312" cy="248966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9" name="Rounded Rectangle 38"/>
          <p:cNvSpPr/>
          <p:nvPr/>
        </p:nvSpPr>
        <p:spPr>
          <a:xfrm rot="10800000" flipH="1">
            <a:off x="8038251" y="6238703"/>
            <a:ext cx="780312" cy="2489662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8162250" y="1298866"/>
            <a:ext cx="656314" cy="318230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3770907" y="1485902"/>
            <a:ext cx="656314" cy="318230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3"/>
            <a:ext cx="9129008" cy="4783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" y="4903470"/>
            <a:ext cx="9129008" cy="240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ltGray">
          <a:xfrm>
            <a:off x="251377" y="4939688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7784631" y="4938387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649529" y="49353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" y="4903470"/>
            <a:ext cx="9129008" cy="240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2" name="Rectangle 4"/>
          <p:cNvSpPr>
            <a:spLocks noChangeArrowheads="1"/>
          </p:cNvSpPr>
          <p:nvPr/>
        </p:nvSpPr>
        <p:spPr bwMode="ltGray">
          <a:xfrm>
            <a:off x="251377" y="4939688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3" name="Rectangle 5"/>
          <p:cNvSpPr>
            <a:spLocks noChangeArrowheads="1"/>
          </p:cNvSpPr>
          <p:nvPr/>
        </p:nvSpPr>
        <p:spPr bwMode="ltGray">
          <a:xfrm>
            <a:off x="7784631" y="4938387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04" name="Rectangle 7"/>
          <p:cNvSpPr>
            <a:spLocks noChangeArrowheads="1"/>
          </p:cNvSpPr>
          <p:nvPr/>
        </p:nvSpPr>
        <p:spPr bwMode="ltGray">
          <a:xfrm>
            <a:off x="8649529" y="49353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348052"/>
            <a:ext cx="8112126" cy="288131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6" y="936175"/>
            <a:ext cx="8112125" cy="218042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09" name="Rectangle 108"/>
          <p:cNvSpPr/>
          <p:nvPr/>
        </p:nvSpPr>
        <p:spPr>
          <a:xfrm>
            <a:off x="1" y="4903470"/>
            <a:ext cx="9129008" cy="240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0" name="Rectangle 4"/>
          <p:cNvSpPr>
            <a:spLocks noChangeArrowheads="1"/>
          </p:cNvSpPr>
          <p:nvPr/>
        </p:nvSpPr>
        <p:spPr bwMode="ltGray">
          <a:xfrm>
            <a:off x="251377" y="4939688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1" name="Rectangle 5"/>
          <p:cNvSpPr>
            <a:spLocks noChangeArrowheads="1"/>
          </p:cNvSpPr>
          <p:nvPr/>
        </p:nvSpPr>
        <p:spPr bwMode="ltGray">
          <a:xfrm>
            <a:off x="7784631" y="4938387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12" name="Rectangle 7"/>
          <p:cNvSpPr>
            <a:spLocks noChangeArrowheads="1"/>
          </p:cNvSpPr>
          <p:nvPr/>
        </p:nvSpPr>
        <p:spPr bwMode="ltGray">
          <a:xfrm>
            <a:off x="8649529" y="49353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grpSp>
        <p:nvGrpSpPr>
          <p:cNvPr id="2" name="Group 67"/>
          <p:cNvGrpSpPr/>
          <p:nvPr/>
        </p:nvGrpSpPr>
        <p:grpSpPr>
          <a:xfrm>
            <a:off x="341314" y="233365"/>
            <a:ext cx="829170" cy="328769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9" name="Rectangle 68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1" y="4903470"/>
            <a:ext cx="9129008" cy="240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ltGray">
          <a:xfrm>
            <a:off x="7784631" y="4938387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ltGray">
          <a:xfrm>
            <a:off x="8649529" y="49353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ltGray">
          <a:xfrm>
            <a:off x="251377" y="4939688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45" grpId="0" animBg="1"/>
      <p:bldP spid="33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kg_video.jpg"/>
          <p:cNvPicPr>
            <a:picLocks noChangeAspect="1"/>
          </p:cNvPicPr>
          <p:nvPr/>
        </p:nvPicPr>
        <p:blipFill>
          <a:blip r:embed="rId2" cstate="email"/>
          <a:srcRect t="22534" b="22695"/>
          <a:stretch>
            <a:fillRect/>
          </a:stretch>
        </p:blipFill>
        <p:spPr>
          <a:xfrm>
            <a:off x="320040" y="2286007"/>
            <a:ext cx="8503920" cy="261993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2265399"/>
            <a:ext cx="9144000" cy="1318253"/>
          </a:xfrm>
          <a:prstGeom prst="rect">
            <a:avLst/>
          </a:prstGeom>
          <a:solidFill>
            <a:srgbClr val="0E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2" tIns="60936" rIns="121872" bIns="60936" rtlCol="0" anchor="ctr"/>
          <a:lstStyle/>
          <a:p>
            <a:pPr algn="ctr"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408" y="857265"/>
            <a:ext cx="8617807" cy="2424007"/>
          </a:xfrm>
        </p:spPr>
        <p:txBody>
          <a:bodyPr vert="horz" lIns="121872" tIns="60936" rIns="109689" bIns="60936" rtlCol="0" anchor="b" anchorCtr="0">
            <a:noAutofit/>
          </a:bodyPr>
          <a:lstStyle>
            <a:lvl1pPr marL="0" indent="0" algn="l" defTabSz="121873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7200" b="0" kern="1200" spc="0" baseline="0" dirty="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44000">
                      <a:srgbClr val="40FFFE"/>
                    </a:gs>
                    <a:gs pos="100000">
                      <a:srgbClr val="1D93FF"/>
                    </a:gs>
                  </a:gsLst>
                  <a:lin ang="48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ltGray">
          <a:xfrm>
            <a:off x="7524243" y="4894611"/>
            <a:ext cx="1051413" cy="23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460" tIns="54725" rIns="109460" bIns="54725" anchor="b">
            <a:spAutoFit/>
          </a:bodyPr>
          <a:lstStyle/>
          <a:p>
            <a:pPr algn="r" defTabSz="1085434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C0C0C0"/>
                </a:solidFill>
                <a:latin typeface="Arial"/>
                <a:ea typeface="+mn-ea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84" y="4895910"/>
            <a:ext cx="3420515" cy="23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460" tIns="54725" rIns="109460" bIns="54725" anchor="b" anchorCtr="0">
            <a:spAutoFit/>
          </a:bodyPr>
          <a:lstStyle/>
          <a:p>
            <a:pPr defTabSz="1085434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C0C0C0"/>
                </a:solidFill>
                <a:latin typeface="Arial"/>
                <a:ea typeface="+mn-ea"/>
              </a:rPr>
              <a:t>© 2011 Cisco and/or its affiliates. All rights reserved.</a:t>
            </a:r>
            <a:endParaRPr lang="en-US" sz="800" dirty="0">
              <a:solidFill>
                <a:srgbClr val="C0C0C0"/>
              </a:solidFill>
              <a:latin typeface="Arial"/>
              <a:ea typeface="+mn-ea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ltGray">
          <a:xfrm>
            <a:off x="8554321" y="4891533"/>
            <a:ext cx="346092" cy="2336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09460" tIns="54725" rIns="109460" bIns="54725" anchor="b">
            <a:spAutoFit/>
          </a:bodyPr>
          <a:lstStyle/>
          <a:p>
            <a:pPr algn="r" defTabSz="1085434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800">
                <a:solidFill>
                  <a:srgbClr val="C0C0C0"/>
                </a:solidFill>
                <a:latin typeface="Arial"/>
                <a:ea typeface="+mn-ea"/>
              </a:rPr>
              <a:pPr algn="r" defTabSz="108543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800" dirty="0">
              <a:solidFill>
                <a:srgbClr val="C0C0C0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-animated bar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4781148"/>
            <a:ext cx="8477250" cy="128588"/>
          </a:xfrm>
          <a:prstGeom prst="rect">
            <a:avLst/>
          </a:prstGeom>
        </p:spPr>
      </p:pic>
      <p:pic>
        <p:nvPicPr>
          <p:cNvPr id="43" name="Picture 42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4781148"/>
            <a:ext cx="8477250" cy="128588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405356" y="4171953"/>
            <a:ext cx="599089" cy="8592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60943" y="4229103"/>
            <a:ext cx="472965" cy="859220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71700" y="4171953"/>
            <a:ext cx="472965" cy="859220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2856506" y="623457"/>
            <a:ext cx="656314" cy="318230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8" name="Rounded Rectangle 27"/>
          <p:cNvSpPr/>
          <p:nvPr/>
        </p:nvSpPr>
        <p:spPr>
          <a:xfrm rot="10800000" flipH="1">
            <a:off x="821966" y="3537587"/>
            <a:ext cx="656314" cy="11306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 rot="10800000" flipH="1">
            <a:off x="1332506" y="1485902"/>
            <a:ext cx="656314" cy="318230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4920835" y="768930"/>
            <a:ext cx="656314" cy="318230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5391889" y="1298866"/>
            <a:ext cx="656314" cy="318230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8162250" y="1298866"/>
            <a:ext cx="656314" cy="318230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3770907" y="1485902"/>
            <a:ext cx="656314" cy="318230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4992" y="3"/>
            <a:ext cx="9129008" cy="4783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" y="4903470"/>
            <a:ext cx="9129008" cy="240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ltGray">
          <a:xfrm>
            <a:off x="251377" y="4939688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7784631" y="4938387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649529" y="49353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" y="4903470"/>
            <a:ext cx="9129008" cy="240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2" name="Rectangle 4"/>
          <p:cNvSpPr>
            <a:spLocks noChangeArrowheads="1"/>
          </p:cNvSpPr>
          <p:nvPr/>
        </p:nvSpPr>
        <p:spPr bwMode="ltGray">
          <a:xfrm>
            <a:off x="251377" y="4939688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3" name="Rectangle 5"/>
          <p:cNvSpPr>
            <a:spLocks noChangeArrowheads="1"/>
          </p:cNvSpPr>
          <p:nvPr/>
        </p:nvSpPr>
        <p:spPr bwMode="ltGray">
          <a:xfrm>
            <a:off x="7784631" y="4938387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04" name="Rectangle 7"/>
          <p:cNvSpPr>
            <a:spLocks noChangeArrowheads="1"/>
          </p:cNvSpPr>
          <p:nvPr/>
        </p:nvSpPr>
        <p:spPr bwMode="ltGray">
          <a:xfrm>
            <a:off x="8649529" y="49353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348052"/>
            <a:ext cx="8112126" cy="288131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6" y="936175"/>
            <a:ext cx="8112125" cy="218042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09" name="Rectangle 108"/>
          <p:cNvSpPr/>
          <p:nvPr/>
        </p:nvSpPr>
        <p:spPr>
          <a:xfrm>
            <a:off x="1" y="4903470"/>
            <a:ext cx="9129008" cy="240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0" name="Rectangle 4"/>
          <p:cNvSpPr>
            <a:spLocks noChangeArrowheads="1"/>
          </p:cNvSpPr>
          <p:nvPr/>
        </p:nvSpPr>
        <p:spPr bwMode="ltGray">
          <a:xfrm>
            <a:off x="251377" y="4939688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1" name="Rectangle 5"/>
          <p:cNvSpPr>
            <a:spLocks noChangeArrowheads="1"/>
          </p:cNvSpPr>
          <p:nvPr/>
        </p:nvSpPr>
        <p:spPr bwMode="ltGray">
          <a:xfrm>
            <a:off x="7784631" y="4938387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12" name="Rectangle 7"/>
          <p:cNvSpPr>
            <a:spLocks noChangeArrowheads="1"/>
          </p:cNvSpPr>
          <p:nvPr/>
        </p:nvSpPr>
        <p:spPr bwMode="ltGray">
          <a:xfrm>
            <a:off x="8649529" y="49353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grpSp>
        <p:nvGrpSpPr>
          <p:cNvPr id="2" name="Group 67"/>
          <p:cNvGrpSpPr/>
          <p:nvPr/>
        </p:nvGrpSpPr>
        <p:grpSpPr>
          <a:xfrm>
            <a:off x="341314" y="233365"/>
            <a:ext cx="829170" cy="328769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9" name="Rectangle 68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1" y="4903470"/>
            <a:ext cx="9129008" cy="240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ltGray">
          <a:xfrm>
            <a:off x="7784631" y="4938387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ltGray">
          <a:xfrm>
            <a:off x="8649529" y="49353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ltGray">
          <a:xfrm>
            <a:off x="251377" y="4939688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soli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143500"/>
          </a:xfrm>
          <a:prstGeom prst="rect">
            <a:avLst/>
          </a:prstGeom>
          <a:noFill/>
        </p:spPr>
      </p:pic>
      <p:sp>
        <p:nvSpPr>
          <p:cNvPr id="29" name="Rounded Rectangle 28"/>
          <p:cNvSpPr/>
          <p:nvPr/>
        </p:nvSpPr>
        <p:spPr>
          <a:xfrm>
            <a:off x="1823499" y="-2677944"/>
            <a:ext cx="1729740" cy="105106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-478290"/>
            <a:ext cx="1729740" cy="611132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>
            <a:off x="1013792" y="3186455"/>
            <a:ext cx="1729740" cy="611132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585484" y="-2184960"/>
            <a:ext cx="1729740" cy="611132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105452" y="4274398"/>
            <a:ext cx="1729740" cy="611132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>
            <a:off x="3036073" y="1137132"/>
            <a:ext cx="1729740" cy="611132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6" y="927519"/>
            <a:ext cx="8112125" cy="2189084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233365"/>
            <a:ext cx="829170" cy="328769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348055"/>
            <a:ext cx="8112126" cy="28813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84631" y="4938387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ltGray">
          <a:xfrm>
            <a:off x="8649529" y="49353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2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ltGray">
          <a:xfrm>
            <a:off x="251377" y="4939688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143500"/>
          </a:xfrm>
          <a:prstGeom prst="rect">
            <a:avLst/>
          </a:prstGeom>
          <a:noFill/>
        </p:spPr>
      </p:pic>
      <p:sp>
        <p:nvSpPr>
          <p:cNvPr id="37" name="Rounded Rectangle 36"/>
          <p:cNvSpPr/>
          <p:nvPr/>
        </p:nvSpPr>
        <p:spPr>
          <a:xfrm>
            <a:off x="1823499" y="2481709"/>
            <a:ext cx="1729740" cy="105106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0" y="927520"/>
            <a:ext cx="1729740" cy="611132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9" name="Rounded Rectangle 38"/>
          <p:cNvSpPr/>
          <p:nvPr/>
        </p:nvSpPr>
        <p:spPr>
          <a:xfrm rot="10800000">
            <a:off x="1013792" y="3186455"/>
            <a:ext cx="1729740" cy="611132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585484" y="-1542021"/>
            <a:ext cx="1729740" cy="611132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105452" y="2087842"/>
            <a:ext cx="1729740" cy="611132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>
            <a:off x="3036073" y="130795"/>
            <a:ext cx="1729740" cy="611132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6" y="927519"/>
            <a:ext cx="8112125" cy="2189084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233365"/>
            <a:ext cx="829170" cy="328769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348055"/>
            <a:ext cx="8112126" cy="28813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84631" y="4938387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ltGray">
          <a:xfrm>
            <a:off x="8649529" y="49353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2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ltGray">
          <a:xfrm>
            <a:off x="251377" y="4939688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2330056"/>
            <a:ext cx="8477250" cy="2578894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17360" y="2265391"/>
            <a:ext cx="8694295" cy="2518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6" y="299359"/>
            <a:ext cx="8112125" cy="180528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ltGray">
          <a:xfrm>
            <a:off x="7784631" y="4938387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ltGray">
          <a:xfrm>
            <a:off x="8649529" y="49353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7" y="4939688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5" y="324161"/>
            <a:ext cx="8588861" cy="62865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081012"/>
            <a:ext cx="8578850" cy="3395741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5" y="324161"/>
            <a:ext cx="8588861" cy="62865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7" y="1004810"/>
            <a:ext cx="4122425" cy="3724275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5" y="1004810"/>
            <a:ext cx="4122425" cy="3724275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984231" y="1058435"/>
            <a:ext cx="3759720" cy="3595495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E2F4FA"/>
              </a:gs>
              <a:gs pos="47000">
                <a:schemeClr val="bg1"/>
              </a:gs>
              <a:gs pos="100000">
                <a:srgbClr val="E2F4FA"/>
              </a:gs>
            </a:gsLst>
            <a:lin ang="2700000" scaled="1"/>
            <a:tileRect/>
          </a:gra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5" y="324161"/>
            <a:ext cx="8588861" cy="62865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6" y="1004810"/>
            <a:ext cx="4103687" cy="3724275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310766"/>
            <a:ext cx="3236976" cy="646331"/>
          </a:xfrm>
        </p:spPr>
        <p:txBody>
          <a:bodyPr>
            <a:spAutoFit/>
          </a:bodyPr>
          <a:lstStyle>
            <a:lvl1pPr marL="114300" indent="-11430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10432" y="3551663"/>
            <a:ext cx="3236976" cy="338554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 marL="114300" marR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iscolight" pitchFamily="2" charset="0"/>
                <a:ea typeface="+mn-ea"/>
                <a:cs typeface="+mn-cs"/>
              </a:rPr>
              <a:t>Source Name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ltGray">
          <a:xfrm>
            <a:off x="251376" y="4939688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© 2010 Cisco and/or its affiliates. All rights reserved.</a:t>
            </a:r>
            <a:endParaRPr lang="en-US" sz="600" kern="1200" dirty="0">
              <a:solidFill>
                <a:srgbClr val="C0C0C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ltGray">
          <a:xfrm>
            <a:off x="7784631" y="4938387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ltGray">
          <a:xfrm>
            <a:off x="8649529" y="49353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21" name="Picture 20" descr="verticalb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8239" y="1001487"/>
            <a:ext cx="83809" cy="372109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5" y="324161"/>
            <a:ext cx="8588861" cy="62865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226314"/>
            <a:ext cx="4123944" cy="62865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818888" y="233172"/>
            <a:ext cx="3895344" cy="630936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Right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200150"/>
            <a:ext cx="4142232" cy="339471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5000" indent="-228600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200150"/>
            <a:ext cx="4005072" cy="339471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5000" indent="-228600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7784631" y="4938387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ltGray">
          <a:xfrm>
            <a:off x="8649529" y="49353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5" name="Picture 14" descr="verticalb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7862" y="583250"/>
            <a:ext cx="89319" cy="39657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6" y="4939688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© 2010 Cisco and/or its affiliates. All rights reserved.</a:t>
            </a:r>
            <a:endParaRPr lang="en-US" sz="600" kern="1200" dirty="0">
              <a:solidFill>
                <a:srgbClr val="C0C0C0"/>
              </a:solidFill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315076" y="73781"/>
            <a:ext cx="2633472" cy="864108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Rectangle 2"/>
          <p:cNvSpPr/>
          <p:nvPr/>
        </p:nvSpPr>
        <p:spPr>
          <a:xfrm flipV="1">
            <a:off x="217360" y="4766875"/>
            <a:ext cx="8694295" cy="157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15902" y="73784"/>
            <a:ext cx="2670175" cy="863204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295651" y="73781"/>
            <a:ext cx="2596896" cy="864108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6" y="1200153"/>
            <a:ext cx="2622550" cy="3293269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8" y="1200152"/>
            <a:ext cx="2593975" cy="3271838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9" y="1200153"/>
            <a:ext cx="2633662" cy="3250406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verticalb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8162" y="583250"/>
            <a:ext cx="89319" cy="3965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verticalb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9012" y="583250"/>
            <a:ext cx="89319" cy="3965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8" y="285760"/>
            <a:ext cx="8588861" cy="667061"/>
          </a:xfrm>
        </p:spPr>
        <p:txBody>
          <a:bodyPr vert="horz" lIns="121872" tIns="60936" rIns="109689" bIns="60936" rtlCol="0" anchor="b" anchorCtr="0">
            <a:noAutofit/>
          </a:bodyPr>
          <a:lstStyle>
            <a:lvl1pPr algn="l" defTabSz="121873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9702" y="1008126"/>
            <a:ext cx="8578850" cy="3392424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973"/>
              </a:spcBef>
              <a:defRPr sz="29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8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9703" y="4546597"/>
            <a:ext cx="8412480" cy="207749"/>
          </a:xfrm>
        </p:spPr>
        <p:txBody>
          <a:bodyPr vert="horz" wrap="square" lIns="121872" tIns="60936" rIns="121872" bIns="60936" rtlCol="0" anchor="b" anchorCtr="0">
            <a:noAutofit/>
          </a:bodyPr>
          <a:lstStyle>
            <a:lvl1pPr marL="0" indent="0" algn="l" defTabSz="1072743">
              <a:lnSpc>
                <a:spcPct val="90000"/>
              </a:lnSpc>
              <a:spcBef>
                <a:spcPct val="50000"/>
              </a:spcBef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 typeface="Arial" pitchFamily="34" charset="0"/>
              <a:buNone/>
              <a:defRPr sz="1900"/>
            </a:lvl2pPr>
            <a:lvl3pPr>
              <a:buFont typeface="Arial" pitchFamily="34" charset="0"/>
              <a:buNone/>
              <a:defRPr sz="1900"/>
            </a:lvl3pPr>
            <a:lvl4pPr>
              <a:buFont typeface="Arial" pitchFamily="34" charset="0"/>
              <a:buNone/>
              <a:defRPr sz="1900"/>
            </a:lvl4pPr>
            <a:lvl5pPr>
              <a:buFont typeface="Arial" pitchFamily="34" charset="0"/>
              <a:buNone/>
              <a:defRPr sz="1900"/>
            </a:lvl5pPr>
          </a:lstStyle>
          <a:p>
            <a:pPr marL="304687" lvl="0" indent="-304687" algn="l" defTabSz="1072743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754338"/>
            <a:ext cx="9144000" cy="20392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329783"/>
            <a:ext cx="8567244" cy="62865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8" y="1107281"/>
            <a:ext cx="8439461" cy="3228975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7" y="4546588"/>
            <a:ext cx="7461250" cy="276999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4072683"/>
            <a:ext cx="8558698" cy="62865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200150"/>
            <a:ext cx="4005072" cy="281178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460754"/>
            <a:ext cx="3429000" cy="2242566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4072683"/>
            <a:ext cx="8558698" cy="62865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7" y="4389124"/>
            <a:ext cx="8112126" cy="288131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9" y="486918"/>
            <a:ext cx="8112125" cy="3360420"/>
          </a:xfrm>
        </p:spPr>
        <p:txBody>
          <a:bodyPr/>
          <a:lstStyle>
            <a:lvl1pPr marL="233363" indent="-233363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217360" y="4766875"/>
            <a:ext cx="8694295" cy="157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439059"/>
            <a:ext cx="4117446" cy="2265389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20" y="233172"/>
            <a:ext cx="3895344" cy="4656582"/>
          </a:xfrm>
        </p:spPr>
        <p:txBody>
          <a:bodyPr anchor="ctr" anchorCtr="0">
            <a:normAutofit/>
          </a:bodyPr>
          <a:lstStyle>
            <a:lvl1pPr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12" name="Picture 11" descr="verticalb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1931" y="583250"/>
            <a:ext cx="89319" cy="3965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7" y="3209548"/>
            <a:ext cx="4684867" cy="28813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7" y="233365"/>
            <a:ext cx="908367" cy="360170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10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7" y="2462025"/>
            <a:ext cx="4712557" cy="766763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9" y="1438277"/>
            <a:ext cx="2676525" cy="2166938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2700" y="4606294"/>
            <a:ext cx="9156700" cy="5372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1435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1823499" y="-2683566"/>
            <a:ext cx="1729740" cy="105106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-483912"/>
            <a:ext cx="1729740" cy="611132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 rot="10800000">
            <a:off x="1013792" y="-483912"/>
            <a:ext cx="1729740" cy="611132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75620" y="1283392"/>
            <a:ext cx="1729740" cy="611132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05452" y="626167"/>
            <a:ext cx="1729740" cy="611132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3036073" y="-2533236"/>
            <a:ext cx="1729740" cy="611132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363477"/>
            <a:ext cx="8755128" cy="3279098"/>
          </a:xfrm>
        </p:spPr>
        <p:txBody>
          <a:bodyPr anchor="b" anchorCtr="0"/>
          <a:lstStyle>
            <a:lvl1pPr marL="174625" indent="-174625">
              <a:buFont typeface="Arial" pitchFamily="34" charset="0"/>
              <a:buChar char="“"/>
              <a:defRPr sz="540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63" y="4938387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ltGray">
          <a:xfrm>
            <a:off x="8649167" y="4935309"/>
            <a:ext cx="2607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ltGray">
          <a:xfrm>
            <a:off x="7762663" y="4938387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ltGray">
          <a:xfrm>
            <a:off x="8649167" y="4935309"/>
            <a:ext cx="2607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9771" y="4019179"/>
            <a:ext cx="8574685" cy="46077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ltGray">
          <a:xfrm>
            <a:off x="251377" y="4939688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1435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891875" y="596646"/>
            <a:ext cx="5349240" cy="300380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91875" y="3595765"/>
            <a:ext cx="5347552" cy="747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596646"/>
            <a:ext cx="5329238" cy="300380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3655079"/>
            <a:ext cx="5074070" cy="62865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1435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980474" y="1143004"/>
            <a:ext cx="3115062" cy="174922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88837" y="2880214"/>
            <a:ext cx="3117600" cy="8345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988837" y="1143004"/>
            <a:ext cx="3103414" cy="1749227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65039" y="2932873"/>
            <a:ext cx="2950203" cy="365514"/>
          </a:xfrm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03637" y="1143004"/>
            <a:ext cx="3115062" cy="174922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12000" y="2880214"/>
            <a:ext cx="3117600" cy="8345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5112000" y="1143004"/>
            <a:ext cx="3103414" cy="1749227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1435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338329" y="233172"/>
            <a:ext cx="3273552" cy="184480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9" y="233172"/>
            <a:ext cx="3273552" cy="184480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2571750"/>
            <a:ext cx="7009298" cy="1421928"/>
          </a:xfrm>
        </p:spPr>
        <p:txBody>
          <a:bodyPr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Without Multi-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544667"/>
            <a:ext cx="9144000" cy="400050"/>
          </a:xfrm>
          <a:prstGeom prst="rect">
            <a:avLst/>
          </a:prstGeom>
          <a:solidFill>
            <a:srgbClr val="0E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2" tIns="60936" rIns="121872" bIns="60936" rtlCol="0" anchor="ctr"/>
          <a:lstStyle/>
          <a:p>
            <a:pPr algn="ctr"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8" y="285760"/>
            <a:ext cx="8588861" cy="667061"/>
          </a:xfrm>
        </p:spPr>
        <p:txBody>
          <a:bodyPr vert="horz" lIns="121872" tIns="60936" rIns="109689" bIns="60936" rtlCol="0" anchor="b" anchorCtr="0">
            <a:noAutofit/>
          </a:bodyPr>
          <a:lstStyle>
            <a:lvl1pPr algn="l" defTabSz="121873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9702" y="1008126"/>
            <a:ext cx="8578850" cy="3392424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973"/>
              </a:spcBef>
              <a:defRPr sz="29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8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9703" y="4546597"/>
            <a:ext cx="8412480" cy="207749"/>
          </a:xfrm>
        </p:spPr>
        <p:txBody>
          <a:bodyPr vert="horz" wrap="square" lIns="121872" tIns="60936" rIns="121872" bIns="60936" rtlCol="0" anchor="b" anchorCtr="0">
            <a:noAutofit/>
          </a:bodyPr>
          <a:lstStyle>
            <a:lvl1pPr marL="0" indent="0" algn="l" defTabSz="1072743">
              <a:lnSpc>
                <a:spcPct val="90000"/>
              </a:lnSpc>
              <a:spcBef>
                <a:spcPct val="50000"/>
              </a:spcBef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 typeface="Arial" pitchFamily="34" charset="0"/>
              <a:buNone/>
              <a:defRPr sz="1900"/>
            </a:lvl2pPr>
            <a:lvl3pPr>
              <a:buFont typeface="Arial" pitchFamily="34" charset="0"/>
              <a:buNone/>
              <a:defRPr sz="1900"/>
            </a:lvl3pPr>
            <a:lvl4pPr>
              <a:buFont typeface="Arial" pitchFamily="34" charset="0"/>
              <a:buNone/>
              <a:defRPr sz="1900"/>
            </a:lvl4pPr>
            <a:lvl5pPr>
              <a:buFont typeface="Arial" pitchFamily="34" charset="0"/>
              <a:buNone/>
              <a:defRPr sz="1900"/>
            </a:lvl5pPr>
          </a:lstStyle>
          <a:p>
            <a:pPr marL="304687" lvl="0" indent="-304687" algn="l" defTabSz="1072743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1435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4992624" y="644652"/>
            <a:ext cx="3630168" cy="37719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644652"/>
            <a:ext cx="3630168" cy="37719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546732"/>
            <a:ext cx="4349918" cy="978729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1435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668713" y="233363"/>
            <a:ext cx="3268136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93" y="233363"/>
            <a:ext cx="3267861" cy="1995489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4" y="233363"/>
            <a:ext cx="3258612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7" y="233363"/>
            <a:ext cx="3272751" cy="1995489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233363"/>
            <a:ext cx="1806574" cy="98107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1992" y="233363"/>
            <a:ext cx="1806573" cy="98107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7" y="2271715"/>
            <a:ext cx="2501965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2271715"/>
            <a:ext cx="2516104" cy="25942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2271715"/>
            <a:ext cx="4025374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2271715"/>
            <a:ext cx="4028516" cy="25942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262745"/>
            <a:ext cx="1806574" cy="258161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1992" y="1257302"/>
            <a:ext cx="1806573" cy="258705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3887222"/>
            <a:ext cx="1806574" cy="9786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1992" y="3887222"/>
            <a:ext cx="1806573" cy="97869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233175"/>
            <a:ext cx="8476488" cy="455654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9" y="233175"/>
            <a:ext cx="8474869" cy="4540639"/>
          </a:xfrm>
          <a:ln>
            <a:solidFill>
              <a:schemeClr val="bg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pic>
        <p:nvPicPr>
          <p:cNvPr id="3" name="Picture 2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4781148"/>
            <a:ext cx="8477250" cy="128588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84631" y="4938387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649529" y="49353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251377" y="4939688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91440" y="-68580"/>
            <a:ext cx="9326880" cy="528066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1435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8" y="4593433"/>
            <a:ext cx="787133" cy="312101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40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2845150" y="584002"/>
            <a:ext cx="5971032" cy="3319272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ltGray">
          <a:xfrm>
            <a:off x="7784631" y="4938387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ltGray">
          <a:xfrm>
            <a:off x="8649529" y="49353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251377" y="4939688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1435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4373706" y="4383413"/>
            <a:ext cx="41443" cy="117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615134" y="4380152"/>
            <a:ext cx="119991" cy="124284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200225" y="4380152"/>
            <a:ext cx="119991" cy="124284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4778495" y="4380152"/>
            <a:ext cx="164807" cy="124284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68634" y="4380152"/>
            <a:ext cx="107462" cy="124284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17820" y="4240650"/>
            <a:ext cx="39033" cy="6051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227209" y="4200066"/>
            <a:ext cx="39033" cy="101094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334672" y="4144269"/>
            <a:ext cx="39033" cy="18624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444061" y="4200066"/>
            <a:ext cx="39033" cy="101094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551042" y="4240650"/>
            <a:ext cx="41443" cy="6051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660432" y="4200066"/>
            <a:ext cx="39515" cy="101094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4769822" y="4144269"/>
            <a:ext cx="39515" cy="18624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4877283" y="4200066"/>
            <a:ext cx="39515" cy="101094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4986673" y="4240650"/>
            <a:ext cx="39515" cy="6051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1435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6312989" y="2781455"/>
            <a:ext cx="116616" cy="3313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992342" y="2773205"/>
            <a:ext cx="337642" cy="34972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824831" y="2773205"/>
            <a:ext cx="337642" cy="34972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452023" y="2773205"/>
            <a:ext cx="463750" cy="34972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80120" y="2773205"/>
            <a:ext cx="302387" cy="34972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592959" y="2311830"/>
            <a:ext cx="109835" cy="170274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00767" y="2197638"/>
            <a:ext cx="109835" cy="28446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03158" y="2040619"/>
            <a:ext cx="109835" cy="524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510967" y="2197637"/>
            <a:ext cx="109835" cy="28446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811994" y="2311834"/>
            <a:ext cx="116616" cy="17027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7119810" y="2197638"/>
            <a:ext cx="111191" cy="28446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427622" y="2040619"/>
            <a:ext cx="111191" cy="524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730006" y="2197638"/>
            <a:ext cx="111191" cy="28446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8037818" y="2311834"/>
            <a:ext cx="111191" cy="17027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4691" y="2295370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4373706" y="4383413"/>
            <a:ext cx="41443" cy="117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615134" y="4380152"/>
            <a:ext cx="119991" cy="124284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4200225" y="4380152"/>
            <a:ext cx="119991" cy="124284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black">
          <a:xfrm>
            <a:off x="4778495" y="4380152"/>
            <a:ext cx="164807" cy="124284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468634" y="4380152"/>
            <a:ext cx="107462" cy="124284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117820" y="4240650"/>
            <a:ext cx="39033" cy="6051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227209" y="4200066"/>
            <a:ext cx="39033" cy="101094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334672" y="4144269"/>
            <a:ext cx="39033" cy="18624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444061" y="4200066"/>
            <a:ext cx="39033" cy="101094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551042" y="4240650"/>
            <a:ext cx="41443" cy="6051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660432" y="4200066"/>
            <a:ext cx="39515" cy="101094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769822" y="4144269"/>
            <a:ext cx="39515" cy="18624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4877283" y="4200066"/>
            <a:ext cx="39515" cy="101094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black">
          <a:xfrm>
            <a:off x="4986673" y="4240650"/>
            <a:ext cx="39515" cy="6051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with 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544667"/>
            <a:ext cx="9144000" cy="400050"/>
          </a:xfrm>
          <a:prstGeom prst="rect">
            <a:avLst/>
          </a:prstGeom>
          <a:solidFill>
            <a:srgbClr val="001E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2" tIns="60936" rIns="121872" bIns="60936" rtlCol="0" anchor="ctr"/>
          <a:lstStyle/>
          <a:p>
            <a:pPr algn="ctr"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228851"/>
            <a:ext cx="9144000" cy="2914650"/>
          </a:xfrm>
          <a:prstGeom prst="rect">
            <a:avLst/>
          </a:prstGeom>
          <a:gradFill flip="none" rotWithShape="1">
            <a:gsLst>
              <a:gs pos="0">
                <a:srgbClr val="1D4A81"/>
              </a:gs>
              <a:gs pos="100000">
                <a:srgbClr val="08252E">
                  <a:alpha val="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2" tIns="60936" rIns="121872" bIns="60936" rtlCol="0" anchor="ctr"/>
          <a:lstStyle/>
          <a:p>
            <a:pPr algn="ctr"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8" y="285760"/>
            <a:ext cx="8588861" cy="667061"/>
          </a:xfrm>
        </p:spPr>
        <p:txBody>
          <a:bodyPr vert="horz" lIns="121872" tIns="60936" rIns="109689" bIns="60936" rtlCol="0" anchor="b" anchorCtr="0">
            <a:noAutofit/>
          </a:bodyPr>
          <a:lstStyle>
            <a:lvl1pPr algn="l" defTabSz="121873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9702" y="1008126"/>
            <a:ext cx="8578850" cy="3392424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973"/>
              </a:spcBef>
              <a:defRPr sz="29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8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9703" y="4546597"/>
            <a:ext cx="8412480" cy="207749"/>
          </a:xfrm>
        </p:spPr>
        <p:txBody>
          <a:bodyPr vert="horz" wrap="square" lIns="121872" tIns="60936" rIns="121872" bIns="60936" rtlCol="0" anchor="b" anchorCtr="0">
            <a:noAutofit/>
          </a:bodyPr>
          <a:lstStyle>
            <a:lvl1pPr marL="0" indent="0" algn="l" defTabSz="1072743">
              <a:lnSpc>
                <a:spcPct val="90000"/>
              </a:lnSpc>
              <a:spcBef>
                <a:spcPct val="50000"/>
              </a:spcBef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 typeface="Arial" pitchFamily="34" charset="0"/>
              <a:buNone/>
              <a:defRPr sz="1900"/>
            </a:lvl2pPr>
            <a:lvl3pPr>
              <a:buFont typeface="Arial" pitchFamily="34" charset="0"/>
              <a:buNone/>
              <a:defRPr sz="1900"/>
            </a:lvl3pPr>
            <a:lvl4pPr>
              <a:buFont typeface="Arial" pitchFamily="34" charset="0"/>
              <a:buNone/>
              <a:defRPr sz="1900"/>
            </a:lvl4pPr>
            <a:lvl5pPr>
              <a:buFont typeface="Arial" pitchFamily="34" charset="0"/>
              <a:buNone/>
              <a:defRPr sz="1900"/>
            </a:lvl5pPr>
          </a:lstStyle>
          <a:p>
            <a:pPr marL="304687" lvl="0" indent="-304687" algn="l" defTabSz="1072743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Source: Placeholder for Notes Is 12 Points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544667"/>
            <a:ext cx="9144000" cy="400050"/>
          </a:xfrm>
          <a:prstGeom prst="rect">
            <a:avLst/>
          </a:prstGeom>
          <a:solidFill>
            <a:srgbClr val="001E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2" tIns="60936" rIns="121872" bIns="60936" rtlCol="0" anchor="ctr"/>
          <a:lstStyle/>
          <a:p>
            <a:pPr algn="ctr"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228851"/>
            <a:ext cx="9144000" cy="2914650"/>
          </a:xfrm>
          <a:prstGeom prst="rect">
            <a:avLst/>
          </a:prstGeom>
          <a:gradFill flip="none" rotWithShape="1">
            <a:gsLst>
              <a:gs pos="0">
                <a:srgbClr val="1D4A81"/>
              </a:gs>
              <a:gs pos="100000">
                <a:srgbClr val="08252E">
                  <a:alpha val="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2" tIns="60936" rIns="121872" bIns="60936" rtlCol="0" anchor="ctr"/>
          <a:lstStyle/>
          <a:p>
            <a:pPr algn="ctr"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44691" y="2295370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black">
          <a:xfrm>
            <a:off x="6312989" y="2781455"/>
            <a:ext cx="116616" cy="3313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black">
          <a:xfrm>
            <a:off x="6992342" y="2773205"/>
            <a:ext cx="337642" cy="34972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6" name="Freeform 35"/>
          <p:cNvSpPr>
            <a:spLocks/>
          </p:cNvSpPr>
          <p:nvPr/>
        </p:nvSpPr>
        <p:spPr bwMode="black">
          <a:xfrm>
            <a:off x="5824831" y="2773205"/>
            <a:ext cx="337642" cy="34972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black">
          <a:xfrm>
            <a:off x="7452023" y="2773205"/>
            <a:ext cx="463750" cy="34972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black">
          <a:xfrm>
            <a:off x="6580120" y="2773205"/>
            <a:ext cx="302387" cy="34972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black">
          <a:xfrm>
            <a:off x="5592959" y="2311830"/>
            <a:ext cx="109835" cy="170274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black">
          <a:xfrm>
            <a:off x="5900767" y="2197638"/>
            <a:ext cx="109835" cy="28446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black">
          <a:xfrm>
            <a:off x="6203158" y="2040619"/>
            <a:ext cx="109835" cy="524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black">
          <a:xfrm>
            <a:off x="6510967" y="2197637"/>
            <a:ext cx="109835" cy="28446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black">
          <a:xfrm>
            <a:off x="6811994" y="2311834"/>
            <a:ext cx="116616" cy="17027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black">
          <a:xfrm>
            <a:off x="7119810" y="2197638"/>
            <a:ext cx="111191" cy="28446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black">
          <a:xfrm>
            <a:off x="7427622" y="2040619"/>
            <a:ext cx="111191" cy="524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black">
          <a:xfrm>
            <a:off x="7730006" y="2197638"/>
            <a:ext cx="111191" cy="28446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black">
          <a:xfrm>
            <a:off x="8037818" y="2311834"/>
            <a:ext cx="111191" cy="17027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Gre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5" y="228600"/>
            <a:ext cx="7435849" cy="62865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5" y="889907"/>
            <a:ext cx="7435849" cy="28575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3751" y="4779321"/>
            <a:ext cx="7461250" cy="307777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Third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5" y="228600"/>
            <a:ext cx="7435849" cy="62865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3755" y="1200153"/>
            <a:ext cx="4540249" cy="3394472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5" y="889907"/>
            <a:ext cx="4540249" cy="28575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857250"/>
            <a:ext cx="3048000" cy="4286250"/>
          </a:xfrm>
        </p:spPr>
        <p:txBody>
          <a:bodyPr anchor="ctr" anchorCtr="1"/>
          <a:lstStyle>
            <a:lvl1pPr>
              <a:buNone/>
              <a:defRPr/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9BE8F9A9-DC32-4676-AF60-502822FB261F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7CBC31A9-D9A3-4578-AC35-56CA38FF1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04" y="1597854"/>
            <a:ext cx="7772043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966" y="2914650"/>
            <a:ext cx="6400085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C2CD01-8796-4CF9-AB62-C4E497EA31C5}" type="datetime1">
              <a:rPr lang="en-US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D2ACA-2192-4F95-AE81-98D2063088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1C7D22-2DD2-4D12-A37E-11F8B07B6584}" type="datetime1">
              <a:rPr lang="en-US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EE902-32FC-48D1-B18B-AC29C276D6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25" y="3305203"/>
            <a:ext cx="7772043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25" y="2180050"/>
            <a:ext cx="7772043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1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4E4715-B602-4469-A4DF-362FB24A76B4}" type="datetime1">
              <a:rPr lang="en-US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26958-62AF-4A43-BF2D-90E08A86C5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29714" y="1004821"/>
            <a:ext cx="4122425" cy="3738641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973"/>
              </a:spcBef>
              <a:defRPr sz="24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800"/>
              </a:spcBef>
              <a:defRPr sz="19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500">
                <a:solidFill>
                  <a:schemeClr val="bg1"/>
                </a:solidFill>
                <a:latin typeface="+mj-lt"/>
              </a:defRPr>
            </a:lvl4pPr>
            <a:lvl5pPr>
              <a:defRPr sz="15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94" y="1004821"/>
            <a:ext cx="4122425" cy="3738641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973"/>
              </a:spcBef>
              <a:defRPr sz="24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800"/>
              </a:spcBef>
              <a:defRPr sz="19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500">
                <a:solidFill>
                  <a:schemeClr val="bg1"/>
                </a:solidFill>
                <a:latin typeface="+mj-lt"/>
              </a:defRPr>
            </a:lvl4pPr>
            <a:lvl5pPr>
              <a:defRPr sz="15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29708" y="285760"/>
            <a:ext cx="8588861" cy="667061"/>
          </a:xfrm>
          <a:prstGeom prst="rect">
            <a:avLst/>
          </a:prstGeom>
        </p:spPr>
        <p:txBody>
          <a:bodyPr vert="horz" lIns="121872" tIns="60936" rIns="109689" bIns="60936" rtlCol="0" anchor="b" anchorCtr="0">
            <a:noAutofit/>
          </a:bodyPr>
          <a:lstStyle>
            <a:lvl1pPr algn="l" defTabSz="121873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lnSpc>
                <a:spcPct val="8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FD51EF-1BB3-4967-AADD-B6BF5531DE3F}" type="datetime1">
              <a:rPr lang="en-US"/>
              <a:pPr/>
              <a:t>3/7/2013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0A703-B3BC-4872-A1D5-7B5AE92747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DF2157-44C4-44AD-A61F-D2FF1802A981}" type="datetime1">
              <a:rPr lang="en-US"/>
              <a:pPr/>
              <a:t>3/7/2013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1BF94-74B6-41AD-8003-3AAE1C1E74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 userDrawn="1"/>
        </p:nvSpPr>
        <p:spPr>
          <a:xfrm>
            <a:off x="457324" y="114300"/>
            <a:ext cx="8516377" cy="628650"/>
          </a:xfrm>
          <a:prstGeom prst="rect">
            <a:avLst/>
          </a:prstGeom>
        </p:spPr>
        <p:txBody>
          <a:bodyPr lIns="82276" tIns="45711" rIns="82276" bIns="45711" anchor="b"/>
          <a:lstStyle>
            <a:lvl1pPr algn="ctr" defTabSz="914218" rtl="0" eaLnBrk="1" latinLnBrk="0" hangingPunct="1">
              <a:spcBef>
                <a:spcPct val="0"/>
              </a:spcBef>
              <a:buNone/>
              <a:defRPr lang="en-US" sz="2800" b="0" kern="1200" spc="0" baseline="0" dirty="0">
                <a:gradFill>
                  <a:gsLst>
                    <a:gs pos="0">
                      <a:srgbClr val="0096D6"/>
                    </a:gs>
                    <a:gs pos="44000">
                      <a:srgbClr val="01BBBB"/>
                    </a:gs>
                    <a:gs pos="100000">
                      <a:srgbClr val="008041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algn="l" defTabSz="914209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dirty="0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8136" y="971550"/>
            <a:ext cx="8068013" cy="3886200"/>
          </a:xfrm>
        </p:spPr>
        <p:txBody>
          <a:bodyPr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101" y="0"/>
            <a:ext cx="915710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 userDrawn="1"/>
        </p:nvSpPr>
        <p:spPr>
          <a:xfrm>
            <a:off x="644296" y="2295526"/>
            <a:ext cx="2672224" cy="771560"/>
          </a:xfrm>
          <a:prstGeom prst="rect">
            <a:avLst/>
          </a:prstGeom>
          <a:noFill/>
        </p:spPr>
        <p:txBody>
          <a:bodyPr wrap="none" lIns="108784" tIns="54389" rIns="108784" bIns="54389">
            <a:spAutoFit/>
          </a:bodyPr>
          <a:lstStyle/>
          <a:p>
            <a:r>
              <a:rPr lang="en-US" sz="4300" dirty="0">
                <a:solidFill>
                  <a:srgbClr val="FFFFFF"/>
                </a:solidFill>
                <a:latin typeface="Calibri" pitchFamily="34" charset="0"/>
              </a:rPr>
              <a:t>Thank you.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black">
          <a:xfrm>
            <a:off x="6651373" y="2781300"/>
            <a:ext cx="86938" cy="3309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356" tIns="45677" rIns="91356" bIns="45677"/>
          <a:lstStyle/>
          <a:p>
            <a:endParaRPr lang="en-US">
              <a:solidFill>
                <a:srgbClr val="0096D6"/>
              </a:solidFill>
              <a:latin typeface="Calibri" pitchFamily="34" charset="0"/>
            </a:endParaRPr>
          </a:p>
        </p:txBody>
      </p:sp>
      <p:sp>
        <p:nvSpPr>
          <p:cNvPr id="5" name="Freeform 4"/>
          <p:cNvSpPr>
            <a:spLocks/>
          </p:cNvSpPr>
          <p:nvPr userDrawn="1"/>
        </p:nvSpPr>
        <p:spPr bwMode="black">
          <a:xfrm>
            <a:off x="7159903" y="2772976"/>
            <a:ext cx="253670" cy="34885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356" tIns="45677" rIns="91356" bIns="45677"/>
          <a:lstStyle/>
          <a:p>
            <a:endParaRPr lang="en-US">
              <a:solidFill>
                <a:srgbClr val="0096D6"/>
              </a:solidFill>
              <a:latin typeface="Calibri" pitchFamily="34" charset="0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black">
          <a:xfrm>
            <a:off x="6284576" y="2772976"/>
            <a:ext cx="253669" cy="34885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356" tIns="45677" rIns="91356" bIns="45677"/>
          <a:lstStyle/>
          <a:p>
            <a:endParaRPr lang="en-US">
              <a:solidFill>
                <a:srgbClr val="0096D6"/>
              </a:solidFill>
              <a:latin typeface="Calibri" pitchFamily="34" charset="0"/>
            </a:endParaRPr>
          </a:p>
        </p:txBody>
      </p:sp>
      <p:sp>
        <p:nvSpPr>
          <p:cNvPr id="7" name="Freeform 6"/>
          <p:cNvSpPr>
            <a:spLocks noEditPoints="1"/>
          </p:cNvSpPr>
          <p:nvPr userDrawn="1"/>
        </p:nvSpPr>
        <p:spPr bwMode="black">
          <a:xfrm>
            <a:off x="7505277" y="2772976"/>
            <a:ext cx="347753" cy="34885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356" tIns="45677" rIns="91356" bIns="45677"/>
          <a:lstStyle/>
          <a:p>
            <a:endParaRPr lang="en-US">
              <a:solidFill>
                <a:srgbClr val="0096D6"/>
              </a:solidFill>
              <a:latin typeface="Calibri" pitchFamily="34" charset="0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black">
          <a:xfrm>
            <a:off x="6851450" y="2772976"/>
            <a:ext cx="226278" cy="34885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356" tIns="45677" rIns="91356" bIns="45677"/>
          <a:lstStyle/>
          <a:p>
            <a:endParaRPr lang="en-US">
              <a:solidFill>
                <a:srgbClr val="0096D6"/>
              </a:solidFill>
              <a:latin typeface="Calibri" pitchFamily="34" charset="0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black">
          <a:xfrm>
            <a:off x="6110689" y="2311004"/>
            <a:ext cx="82174" cy="17025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356" tIns="45677" rIns="91356" bIns="45677"/>
          <a:lstStyle/>
          <a:p>
            <a:endParaRPr lang="en-US">
              <a:solidFill>
                <a:srgbClr val="0096D6"/>
              </a:solidFill>
              <a:latin typeface="Calibri" pitchFamily="34" charset="0"/>
            </a:endParaRPr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black">
          <a:xfrm>
            <a:off x="6341730" y="2196704"/>
            <a:ext cx="82174" cy="28455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356" tIns="45677" rIns="91356" bIns="45677"/>
          <a:lstStyle/>
          <a:p>
            <a:endParaRPr lang="en-US">
              <a:solidFill>
                <a:srgbClr val="0096D6"/>
              </a:solidFill>
              <a:latin typeface="Calibri" pitchFamily="34" charset="0"/>
            </a:endParaRPr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black">
          <a:xfrm>
            <a:off x="6568012" y="2040731"/>
            <a:ext cx="83365" cy="5238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356" tIns="45677" rIns="91356" bIns="45677"/>
          <a:lstStyle/>
          <a:p>
            <a:endParaRPr lang="en-US">
              <a:solidFill>
                <a:srgbClr val="0096D6"/>
              </a:solidFill>
              <a:latin typeface="Calibri" pitchFamily="34" charset="0"/>
            </a:endParaRPr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black">
          <a:xfrm>
            <a:off x="6799050" y="2196704"/>
            <a:ext cx="82174" cy="28455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356" tIns="45677" rIns="91356" bIns="45677"/>
          <a:lstStyle/>
          <a:p>
            <a:endParaRPr lang="en-US">
              <a:solidFill>
                <a:srgbClr val="0096D6"/>
              </a:solidFill>
              <a:latin typeface="Calibri" pitchFamily="34" charset="0"/>
            </a:endParaRPr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black">
          <a:xfrm>
            <a:off x="7025327" y="2311004"/>
            <a:ext cx="86938" cy="170259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356" tIns="45677" rIns="91356" bIns="45677"/>
          <a:lstStyle/>
          <a:p>
            <a:endParaRPr lang="en-US">
              <a:solidFill>
                <a:srgbClr val="0096D6"/>
              </a:solidFill>
              <a:latin typeface="Calibri" pitchFamily="34" charset="0"/>
            </a:endParaRPr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black">
          <a:xfrm>
            <a:off x="7256374" y="2196704"/>
            <a:ext cx="83365" cy="28455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356" tIns="45677" rIns="91356" bIns="45677"/>
          <a:lstStyle/>
          <a:p>
            <a:endParaRPr lang="en-US">
              <a:solidFill>
                <a:srgbClr val="0096D6"/>
              </a:solidFill>
              <a:latin typeface="Calibri" pitchFamily="34" charset="0"/>
            </a:endParaRPr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black">
          <a:xfrm>
            <a:off x="7486224" y="2040731"/>
            <a:ext cx="83365" cy="5238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356" tIns="45677" rIns="91356" bIns="45677"/>
          <a:lstStyle/>
          <a:p>
            <a:endParaRPr lang="en-US">
              <a:solidFill>
                <a:srgbClr val="0096D6"/>
              </a:solidFill>
              <a:latin typeface="Calibri" pitchFamily="34" charset="0"/>
            </a:endParaRPr>
          </a:p>
        </p:txBody>
      </p:sp>
      <p:sp>
        <p:nvSpPr>
          <p:cNvPr id="16" name="Freeform 15"/>
          <p:cNvSpPr>
            <a:spLocks/>
          </p:cNvSpPr>
          <p:nvPr userDrawn="1"/>
        </p:nvSpPr>
        <p:spPr bwMode="black">
          <a:xfrm>
            <a:off x="7713693" y="2196704"/>
            <a:ext cx="83365" cy="28455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356" tIns="45677" rIns="91356" bIns="45677"/>
          <a:lstStyle/>
          <a:p>
            <a:endParaRPr lang="en-US">
              <a:solidFill>
                <a:srgbClr val="0096D6"/>
              </a:solidFill>
              <a:latin typeface="Calibri" pitchFamily="34" charset="0"/>
            </a:endParaRPr>
          </a:p>
        </p:txBody>
      </p:sp>
      <p:sp>
        <p:nvSpPr>
          <p:cNvPr id="17" name="Freeform 16"/>
          <p:cNvSpPr>
            <a:spLocks/>
          </p:cNvSpPr>
          <p:nvPr userDrawn="1"/>
        </p:nvSpPr>
        <p:spPr bwMode="black">
          <a:xfrm>
            <a:off x="7943543" y="2311004"/>
            <a:ext cx="83365" cy="17025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356" tIns="45677" rIns="91356" bIns="45677"/>
          <a:lstStyle/>
          <a:p>
            <a:endParaRPr lang="en-US">
              <a:solidFill>
                <a:srgbClr val="0096D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6" y="1200155"/>
            <a:ext cx="2622550" cy="3293269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502" y="1200155"/>
            <a:ext cx="2593975" cy="3271838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9" y="1200156"/>
            <a:ext cx="2633662" cy="3250406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8" y="75438"/>
            <a:ext cx="2670048" cy="864108"/>
          </a:xfrm>
        </p:spPr>
        <p:txBody>
          <a:bodyPr anchor="b">
            <a:noAutofit/>
          </a:bodyPr>
          <a:lstStyle>
            <a:lvl1pPr marL="0" marR="0" indent="0" algn="l" defTabSz="914119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1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6" y="75438"/>
            <a:ext cx="2670048" cy="864108"/>
          </a:xfrm>
        </p:spPr>
        <p:txBody>
          <a:bodyPr anchor="b">
            <a:noAutofit/>
          </a:bodyPr>
          <a:lstStyle>
            <a:lvl1pPr marL="0" marR="0" indent="0" algn="l" defTabSz="914119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1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4" y="75438"/>
            <a:ext cx="2670048" cy="864108"/>
          </a:xfrm>
        </p:spPr>
        <p:txBody>
          <a:bodyPr anchor="b">
            <a:noAutofit/>
          </a:bodyPr>
          <a:lstStyle>
            <a:lvl1pPr marL="0" marR="0" indent="0" algn="l" defTabSz="914119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1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101" y="0"/>
            <a:ext cx="915710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 userDrawn="1"/>
        </p:nvSpPr>
        <p:spPr>
          <a:xfrm>
            <a:off x="1823323" y="-2677716"/>
            <a:ext cx="1730428" cy="105108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1" rIns="91403" bIns="45701"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0" y="-478632"/>
            <a:ext cx="1729238" cy="61114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1" rIns="91403" bIns="45701"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 rot="10800000">
            <a:off x="1013487" y="3186124"/>
            <a:ext cx="1730428" cy="61114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1" rIns="91403" bIns="45701"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6585871" y="-2184798"/>
            <a:ext cx="1729238" cy="61114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1" rIns="91403" bIns="45701"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8105504" y="4274356"/>
            <a:ext cx="1729238" cy="61114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1" rIns="91403" bIns="45701"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 rot="10800000">
            <a:off x="3035695" y="1137053"/>
            <a:ext cx="1730428" cy="6111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1" rIns="91403" bIns="45701"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ltGray">
          <a:xfrm>
            <a:off x="7754522" y="4926740"/>
            <a:ext cx="821407" cy="19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88" tIns="41041" rIns="82088" bIns="41041" anchor="b">
            <a:spAutoFit/>
          </a:bodyPr>
          <a:lstStyle/>
          <a:p>
            <a:pPr algn="r" defTabSz="812630"/>
            <a:r>
              <a:rPr lang="en-US" sz="700" dirty="0">
                <a:solidFill>
                  <a:srgbClr val="FFFFFF"/>
                </a:solidFill>
                <a:latin typeface="Calibri" pitchFamily="34" charset="0"/>
              </a:rPr>
              <a:t>Cisco Confidential</a:t>
            </a: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251288" y="4927929"/>
            <a:ext cx="3420366" cy="19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88" tIns="41041" rIns="82088" bIns="41041" anchor="b">
            <a:spAutoFit/>
          </a:bodyPr>
          <a:lstStyle/>
          <a:p>
            <a:pPr defTabSz="812630"/>
            <a:r>
              <a:rPr lang="en-US" sz="700" dirty="0">
                <a:solidFill>
                  <a:srgbClr val="FFFFFF"/>
                </a:solidFill>
                <a:latin typeface="Calibri" pitchFamily="34" charset="0"/>
              </a:rPr>
              <a:t>© 2010 Cisco and/or its affiliates. All rights reserved.</a:t>
            </a: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ltGray">
          <a:xfrm>
            <a:off x="8628292" y="4924356"/>
            <a:ext cx="271577" cy="1906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88" tIns="41041" rIns="82088" bIns="41041" anchor="b">
            <a:spAutoFit/>
          </a:bodyPr>
          <a:lstStyle/>
          <a:p>
            <a:pPr algn="r" defTabSz="812630"/>
            <a:fld id="{42F46091-FB94-4822-86E7-615A39A23BD4}" type="slidenum">
              <a:rPr lang="en-US" sz="700">
                <a:solidFill>
                  <a:srgbClr val="FFFFFF"/>
                </a:solidFill>
                <a:latin typeface="Calibri" pitchFamily="34" charset="0"/>
              </a:rPr>
              <a:pPr algn="r" defTabSz="812630"/>
              <a:t>‹#›</a:t>
            </a:fld>
            <a:endParaRPr lang="en-US" sz="700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4" name="Group 38"/>
          <p:cNvGrpSpPr/>
          <p:nvPr userDrawn="1"/>
        </p:nvGrpSpPr>
        <p:grpSpPr>
          <a:xfrm>
            <a:off x="341314" y="233374"/>
            <a:ext cx="693248" cy="328769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7" name="Rectangle 16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02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02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02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02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02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02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02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02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02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  <a:ea typeface="+mn-ea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02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02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02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02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  <a:ea typeface="+mn-ea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02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9" y="927544"/>
            <a:ext cx="8112125" cy="2189084"/>
          </a:xfrm>
        </p:spPr>
        <p:txBody>
          <a:bodyPr/>
          <a:lstStyle>
            <a:lvl1pPr>
              <a:lnSpc>
                <a:spcPct val="90000"/>
              </a:lnSpc>
              <a:defRPr lang="en-US" sz="55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6" y="3348082"/>
            <a:ext cx="8112126" cy="288131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3576672"/>
            <a:ext cx="8097838" cy="288131"/>
          </a:xfrm>
        </p:spPr>
        <p:txBody>
          <a:bodyPr/>
          <a:lstStyle>
            <a:lvl1pPr marL="0" indent="0">
              <a:buFontTx/>
              <a:buNone/>
              <a:defRPr lang="en-US" sz="19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44" y="3924609"/>
            <a:ext cx="8112125" cy="288131"/>
          </a:xfrm>
        </p:spPr>
        <p:txBody>
          <a:bodyPr/>
          <a:lstStyle>
            <a:lvl1pPr marL="0" indent="0">
              <a:buFontTx/>
              <a:buNone/>
              <a:defRPr lang="en-US" sz="15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r"/>
            <a:endParaRPr lang="en-US">
              <a:latin typeface="Calibri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 algn="r"/>
            <a:endParaRPr lang="en-US"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202" y="4381990"/>
            <a:ext cx="8112126" cy="288131"/>
          </a:xfrm>
        </p:spPr>
        <p:txBody>
          <a:bodyPr anchor="b">
            <a:noAutofit/>
          </a:bodyPr>
          <a:lstStyle>
            <a:lvl1pPr marL="0" indent="0" algn="l" defTabSz="914209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9" y="486918"/>
            <a:ext cx="8112125" cy="3360420"/>
          </a:xfrm>
        </p:spPr>
        <p:txBody>
          <a:bodyPr/>
          <a:lstStyle>
            <a:lvl1pPr marL="0" indent="0" algn="l" defTabSz="914209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55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st slide_v5 bkg only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irst slide_v6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28600" y="554123"/>
            <a:ext cx="8686800" cy="2932034"/>
          </a:xfrm>
        </p:spPr>
        <p:txBody>
          <a:bodyPr anchor="t" anchorCtr="0">
            <a:noAutofit/>
          </a:bodyPr>
          <a:lstStyle>
            <a:lvl1pPr algn="ctr">
              <a:lnSpc>
                <a:spcPct val="90000"/>
              </a:lnSpc>
              <a:defRPr lang="en-US" sz="6400" b="1" kern="1200" spc="0" baseline="0" dirty="0"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53" name="Rectangle 4"/>
          <p:cNvSpPr>
            <a:spLocks noChangeArrowheads="1"/>
          </p:cNvSpPr>
          <p:nvPr userDrawn="1"/>
        </p:nvSpPr>
        <p:spPr bwMode="ltGray">
          <a:xfrm>
            <a:off x="251386" y="4895909"/>
            <a:ext cx="3420515" cy="23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464" tIns="54728" rIns="109464" bIns="54728" anchor="b" anchorCtr="0">
            <a:spAutoFit/>
          </a:bodyPr>
          <a:lstStyle/>
          <a:p>
            <a:pPr defTabSz="1085479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C0C0C0"/>
                </a:solidFill>
                <a:latin typeface="Arial"/>
                <a:ea typeface="+mn-ea"/>
              </a:rPr>
              <a:t>© 2011 Cisco and/or its affiliates. All rights reserved.</a:t>
            </a:r>
            <a:endParaRPr lang="en-US" sz="800" dirty="0">
              <a:solidFill>
                <a:srgbClr val="C0C0C0"/>
              </a:solidFill>
              <a:latin typeface="Arial"/>
              <a:ea typeface="+mn-ea"/>
            </a:endParaRPr>
          </a:p>
        </p:txBody>
      </p:sp>
      <p:sp>
        <p:nvSpPr>
          <p:cNvPr id="54" name="Rectangle 5"/>
          <p:cNvSpPr>
            <a:spLocks noChangeArrowheads="1"/>
          </p:cNvSpPr>
          <p:nvPr userDrawn="1"/>
        </p:nvSpPr>
        <p:spPr bwMode="ltGray">
          <a:xfrm>
            <a:off x="7524238" y="4894604"/>
            <a:ext cx="1051421" cy="23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464" tIns="54728" rIns="109464" bIns="54728" anchor="b">
            <a:spAutoFit/>
          </a:bodyPr>
          <a:lstStyle/>
          <a:p>
            <a:pPr algn="r" defTabSz="1085479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C0C0C0"/>
                </a:solidFill>
                <a:latin typeface="Arial"/>
                <a:ea typeface="+mn-ea"/>
              </a:rPr>
              <a:t>Cisco Confidential</a:t>
            </a:r>
          </a:p>
        </p:txBody>
      </p:sp>
      <p:sp>
        <p:nvSpPr>
          <p:cNvPr id="55" name="Rectangle 7"/>
          <p:cNvSpPr>
            <a:spLocks noChangeArrowheads="1"/>
          </p:cNvSpPr>
          <p:nvPr userDrawn="1"/>
        </p:nvSpPr>
        <p:spPr bwMode="ltGray">
          <a:xfrm>
            <a:off x="8554312" y="4891526"/>
            <a:ext cx="346100" cy="2336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09464" tIns="54728" rIns="109464" bIns="54728" anchor="b">
            <a:spAutoFit/>
          </a:bodyPr>
          <a:lstStyle/>
          <a:p>
            <a:pPr algn="r" defTabSz="1085479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800">
                <a:solidFill>
                  <a:srgbClr val="C0C0C0"/>
                </a:solidFill>
                <a:latin typeface="Arial"/>
                <a:ea typeface="+mn-ea"/>
              </a:rPr>
              <a:pPr algn="r" defTabSz="108547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800" dirty="0">
              <a:solidFill>
                <a:srgbClr val="C0C0C0"/>
              </a:solidFill>
              <a:latin typeface="Arial"/>
              <a:ea typeface="+mn-ea"/>
            </a:endParaRPr>
          </a:p>
        </p:txBody>
      </p:sp>
      <p:sp>
        <p:nvSpPr>
          <p:cNvPr id="3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371600" y="3442398"/>
            <a:ext cx="6400800" cy="373949"/>
          </a:xfrm>
        </p:spPr>
        <p:txBody>
          <a:bodyPr lIns="0" tIns="0" rIns="0" bIns="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2700" b="1" kern="12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34" name="Text Placeholder 40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371600" y="3678408"/>
            <a:ext cx="6400800" cy="373949"/>
          </a:xfrm>
        </p:spPr>
        <p:txBody>
          <a:bodyPr lIns="0" tIns="0" rIns="0" bIns="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lang="en-US" sz="27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7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7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7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7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35" name="Text Placeholder 4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371600" y="4105337"/>
            <a:ext cx="6400800" cy="277768"/>
          </a:xfrm>
        </p:spPr>
        <p:txBody>
          <a:bodyPr vert="horz" lIns="0" tIns="0" rIns="0" bIns="0" rtlCol="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lang="en-US" sz="19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7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7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7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7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defTabSz="1218784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6CA4B"/>
              </a:buClr>
              <a:buSzPct val="90000"/>
              <a:buFontTx/>
              <a:buNone/>
              <a:tabLst/>
            </a:pPr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kg_video.jpg"/>
          <p:cNvPicPr>
            <a:picLocks noChangeAspect="1"/>
          </p:cNvPicPr>
          <p:nvPr userDrawn="1"/>
        </p:nvPicPr>
        <p:blipFill>
          <a:blip r:embed="rId2" cstate="email"/>
          <a:srcRect t="22534" b="22695"/>
          <a:stretch>
            <a:fillRect/>
          </a:stretch>
        </p:blipFill>
        <p:spPr>
          <a:xfrm>
            <a:off x="320040" y="2286011"/>
            <a:ext cx="8503920" cy="2619938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0" y="2171709"/>
            <a:ext cx="9144000" cy="2612036"/>
          </a:xfrm>
          <a:prstGeom prst="rect">
            <a:avLst/>
          </a:prstGeom>
          <a:solidFill>
            <a:srgbClr val="0E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9" rIns="121877" bIns="60939" rtlCol="0" anchor="ctr"/>
          <a:lstStyle/>
          <a:p>
            <a:pPr algn="ctr"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810" y="1038211"/>
            <a:ext cx="8541607" cy="3476657"/>
          </a:xfrm>
          <a:effectLst/>
        </p:spPr>
        <p:txBody>
          <a:bodyPr vert="horz" lIns="121877" tIns="60939" rIns="109693" bIns="60939" rtlCol="0" anchor="b" anchorCtr="0">
            <a:noAutofit/>
          </a:bodyPr>
          <a:lstStyle>
            <a:lvl1pPr marL="0" indent="0" algn="l" defTabSz="1218784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7200" b="0" kern="1200" spc="0" baseline="0" dirty="0"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4579038"/>
            <a:ext cx="9144000" cy="344014"/>
          </a:xfrm>
          <a:prstGeom prst="rect">
            <a:avLst/>
          </a:prstGeom>
          <a:solidFill>
            <a:srgbClr val="0E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2" tIns="60936" rIns="121872" bIns="60936" rtlCol="0" anchor="ctr"/>
          <a:lstStyle/>
          <a:p>
            <a:pPr algn="ctr"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07040" y="1022158"/>
            <a:ext cx="4216920" cy="3595495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2765AF"/>
              </a:gs>
              <a:gs pos="50000">
                <a:srgbClr val="194171"/>
              </a:gs>
              <a:gs pos="100000">
                <a:srgbClr val="081626"/>
              </a:gs>
            </a:gsLst>
            <a:lin ang="3600000" scaled="0"/>
          </a:gradFill>
          <a:ln w="12700">
            <a:noFill/>
          </a:ln>
          <a:effectLst>
            <a:outerShdw blurRad="190500" dist="88900" dir="2700000" algn="ctr" rotWithShape="0">
              <a:srgbClr val="00000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2" tIns="60936" rIns="121872" bIns="60936" rtlCol="0" anchor="ctr"/>
          <a:lstStyle/>
          <a:p>
            <a:pPr algn="ctr"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22" y="1004818"/>
            <a:ext cx="4103687" cy="3681491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973"/>
              </a:spcBef>
              <a:defRPr sz="29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8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689900" y="1109973"/>
            <a:ext cx="4007685" cy="3061985"/>
          </a:xfrm>
        </p:spPr>
        <p:txBody>
          <a:bodyPr>
            <a:noAutofit/>
          </a:bodyPr>
          <a:lstStyle>
            <a:lvl1pPr marL="234860" indent="-234860" algn="l" defTabSz="1218733" rtl="0" eaLnBrk="1" latinLnBrk="0" hangingPunct="1">
              <a:lnSpc>
                <a:spcPct val="95000"/>
              </a:lnSpc>
              <a:spcBef>
                <a:spcPts val="800"/>
              </a:spcBef>
              <a:buNone/>
              <a:defRPr lang="en-US" sz="3200" b="1" kern="1200" spc="0" baseline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marL="152340" indent="-152340" algn="l" defTabSz="1218733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52340" indent="-152340" algn="l" defTabSz="1218733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52340" indent="-152340" algn="l" defTabSz="1218733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52340" indent="-152340" algn="l" defTabSz="1218733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ltGray">
          <a:xfrm>
            <a:off x="251382" y="4803576"/>
            <a:ext cx="2568027" cy="35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460" tIns="54725" rIns="109460" bIns="54725" anchor="b" anchorCtr="0">
            <a:spAutoFit/>
          </a:bodyPr>
          <a:lstStyle/>
          <a:p>
            <a:pPr defTabSz="1085434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C0C0C0"/>
                </a:solidFill>
                <a:latin typeface="Arial"/>
                <a:ea typeface="+mn-ea"/>
              </a:rPr>
              <a:t>© 2011 Cisco and/or its affiliates. All rights reserved.</a:t>
            </a:r>
            <a:endParaRPr lang="en-US" sz="800" dirty="0">
              <a:solidFill>
                <a:srgbClr val="C0C0C0"/>
              </a:solidFill>
              <a:latin typeface="Arial"/>
              <a:ea typeface="+mn-ea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ltGray">
          <a:xfrm>
            <a:off x="7524243" y="4894611"/>
            <a:ext cx="1051413" cy="23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460" tIns="54725" rIns="109460" bIns="54725" anchor="b">
            <a:spAutoFit/>
          </a:bodyPr>
          <a:lstStyle/>
          <a:p>
            <a:pPr algn="r" defTabSz="1085434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C0C0C0"/>
                </a:solidFill>
                <a:latin typeface="Arial"/>
                <a:ea typeface="+mn-ea"/>
              </a:rPr>
              <a:t>Cisco Confidential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ltGray">
          <a:xfrm>
            <a:off x="8554321" y="4891533"/>
            <a:ext cx="346092" cy="2336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09460" tIns="54725" rIns="109460" bIns="54725" anchor="b">
            <a:spAutoFit/>
          </a:bodyPr>
          <a:lstStyle/>
          <a:p>
            <a:pPr algn="r" defTabSz="1085434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800">
                <a:solidFill>
                  <a:srgbClr val="C0C0C0"/>
                </a:solidFill>
                <a:latin typeface="Arial"/>
                <a:ea typeface="+mn-ea"/>
              </a:rPr>
              <a:pPr algn="r" defTabSz="108543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800" dirty="0">
              <a:solidFill>
                <a:srgbClr val="C0C0C0"/>
              </a:solidFill>
              <a:latin typeface="Arial"/>
              <a:ea typeface="+mn-ea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29708" y="285760"/>
            <a:ext cx="8588861" cy="667061"/>
          </a:xfrm>
        </p:spPr>
        <p:txBody>
          <a:bodyPr vert="horz" lIns="121872" tIns="60936" rIns="109689" bIns="60936" rtlCol="0" anchor="b" anchorCtr="0">
            <a:noAutofit/>
          </a:bodyPr>
          <a:lstStyle>
            <a:lvl1pPr algn="l" defTabSz="121873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860758" y="4199245"/>
            <a:ext cx="3962400" cy="400831"/>
          </a:xfrm>
        </p:spPr>
        <p:txBody>
          <a:bodyPr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9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pic>
        <p:nvPicPr>
          <p:cNvPr id="17" name="Picture 16" descr="bkg_video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 flipV="1">
            <a:off x="2710053" y="2779863"/>
            <a:ext cx="3723894" cy="88982"/>
          </a:xfrm>
          <a:prstGeom prst="roundRect">
            <a:avLst>
              <a:gd name="adj" fmla="val 50000"/>
            </a:avLst>
          </a:prstGeom>
          <a:effectLst>
            <a:outerShdw blurRad="88900" dist="38100" dir="2700000" algn="tl" rotWithShape="0">
              <a:prstClr val="black">
                <a:alpha val="60000"/>
              </a:prst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kg_video.jpg"/>
          <p:cNvPicPr>
            <a:picLocks noChangeAspect="1"/>
          </p:cNvPicPr>
          <p:nvPr userDrawn="1"/>
        </p:nvPicPr>
        <p:blipFill>
          <a:blip r:embed="rId2" cstate="email"/>
          <a:srcRect t="22534" b="22695"/>
          <a:stretch>
            <a:fillRect/>
          </a:stretch>
        </p:blipFill>
        <p:spPr>
          <a:xfrm>
            <a:off x="320040" y="2286011"/>
            <a:ext cx="8503920" cy="2619938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0" y="2265399"/>
            <a:ext cx="9144000" cy="1318253"/>
          </a:xfrm>
          <a:prstGeom prst="rect">
            <a:avLst/>
          </a:prstGeom>
          <a:solidFill>
            <a:srgbClr val="0E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9" rIns="121877" bIns="60939" rtlCol="0" anchor="ctr"/>
          <a:lstStyle/>
          <a:p>
            <a:pPr algn="ctr"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410" y="857268"/>
            <a:ext cx="8617807" cy="2424007"/>
          </a:xfrm>
        </p:spPr>
        <p:txBody>
          <a:bodyPr vert="horz" lIns="121877" tIns="60939" rIns="109693" bIns="60939" rtlCol="0" anchor="b" anchorCtr="0">
            <a:noAutofit/>
          </a:bodyPr>
          <a:lstStyle>
            <a:lvl1pPr marL="0" indent="0" algn="l" defTabSz="1218784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7200" b="0" kern="1200" spc="0" baseline="0" dirty="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44000">
                      <a:srgbClr val="40FFFE"/>
                    </a:gs>
                    <a:gs pos="100000">
                      <a:srgbClr val="1D93FF"/>
                    </a:gs>
                  </a:gsLst>
                  <a:lin ang="48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524238" y="4894604"/>
            <a:ext cx="1051421" cy="23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464" tIns="54728" rIns="109464" bIns="54728" anchor="b">
            <a:spAutoFit/>
          </a:bodyPr>
          <a:lstStyle/>
          <a:p>
            <a:pPr algn="r" defTabSz="1085479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C0C0C0"/>
                </a:solidFill>
                <a:latin typeface="Arial"/>
                <a:ea typeface="+mn-ea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86" y="4895909"/>
            <a:ext cx="3420515" cy="23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464" tIns="54728" rIns="109464" bIns="54728" anchor="b" anchorCtr="0">
            <a:spAutoFit/>
          </a:bodyPr>
          <a:lstStyle/>
          <a:p>
            <a:pPr defTabSz="1085479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C0C0C0"/>
                </a:solidFill>
                <a:latin typeface="Arial"/>
                <a:ea typeface="+mn-ea"/>
              </a:rPr>
              <a:t>© 2011 Cisco and/or its affiliates. All rights reserved.</a:t>
            </a:r>
            <a:endParaRPr lang="en-US" sz="800" dirty="0">
              <a:solidFill>
                <a:srgbClr val="C0C0C0"/>
              </a:solidFill>
              <a:latin typeface="Arial"/>
              <a:ea typeface="+mn-ea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554312" y="4891526"/>
            <a:ext cx="346100" cy="2336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09464" tIns="54728" rIns="109464" bIns="54728" anchor="b">
            <a:spAutoFit/>
          </a:bodyPr>
          <a:lstStyle/>
          <a:p>
            <a:pPr algn="r" defTabSz="1085479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800">
                <a:solidFill>
                  <a:srgbClr val="C0C0C0"/>
                </a:solidFill>
                <a:latin typeface="Arial"/>
                <a:ea typeface="+mn-ea"/>
              </a:rPr>
              <a:pPr algn="r" defTabSz="108547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800" dirty="0">
              <a:solidFill>
                <a:srgbClr val="C0C0C0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8" y="285763"/>
            <a:ext cx="8588861" cy="667061"/>
          </a:xfrm>
        </p:spPr>
        <p:txBody>
          <a:bodyPr vert="horz" lIns="121877" tIns="60939" rIns="109693" bIns="60939" rtlCol="0" anchor="b" anchorCtr="0">
            <a:noAutofit/>
          </a:bodyPr>
          <a:lstStyle>
            <a:lvl1pPr algn="l" defTabSz="121878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9702" y="1008126"/>
            <a:ext cx="8578850" cy="3392424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973"/>
              </a:spcBef>
              <a:defRPr sz="29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8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9703" y="4546600"/>
            <a:ext cx="8412480" cy="207749"/>
          </a:xfrm>
        </p:spPr>
        <p:txBody>
          <a:bodyPr vert="horz" wrap="square" lIns="121877" tIns="60939" rIns="121877" bIns="60939" rtlCol="0" anchor="b" anchorCtr="0">
            <a:noAutofit/>
          </a:bodyPr>
          <a:lstStyle>
            <a:lvl1pPr marL="0" indent="0" algn="l" defTabSz="1072787">
              <a:lnSpc>
                <a:spcPct val="90000"/>
              </a:lnSpc>
              <a:spcBef>
                <a:spcPct val="50000"/>
              </a:spcBef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 typeface="Arial" pitchFamily="34" charset="0"/>
              <a:buNone/>
              <a:defRPr sz="1900"/>
            </a:lvl2pPr>
            <a:lvl3pPr>
              <a:buFont typeface="Arial" pitchFamily="34" charset="0"/>
              <a:buNone/>
              <a:defRPr sz="1900"/>
            </a:lvl3pPr>
            <a:lvl4pPr>
              <a:buFont typeface="Arial" pitchFamily="34" charset="0"/>
              <a:buNone/>
              <a:defRPr sz="1900"/>
            </a:lvl4pPr>
            <a:lvl5pPr>
              <a:buFont typeface="Arial" pitchFamily="34" charset="0"/>
              <a:buNone/>
              <a:defRPr sz="1900"/>
            </a:lvl5pPr>
          </a:lstStyle>
          <a:p>
            <a:pPr marL="304699" lvl="0" indent="-304699" algn="l" defTabSz="107278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Without Multi-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544667"/>
            <a:ext cx="9144000" cy="400050"/>
          </a:xfrm>
          <a:prstGeom prst="rect">
            <a:avLst/>
          </a:prstGeom>
          <a:solidFill>
            <a:srgbClr val="0E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9" rIns="121877" bIns="60939" rtlCol="0" anchor="ctr"/>
          <a:lstStyle/>
          <a:p>
            <a:pPr algn="ctr"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8" y="285763"/>
            <a:ext cx="8588861" cy="667061"/>
          </a:xfrm>
        </p:spPr>
        <p:txBody>
          <a:bodyPr vert="horz" lIns="121877" tIns="60939" rIns="109693" bIns="60939" rtlCol="0" anchor="b" anchorCtr="0">
            <a:noAutofit/>
          </a:bodyPr>
          <a:lstStyle>
            <a:lvl1pPr algn="l" defTabSz="121878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9702" y="1008126"/>
            <a:ext cx="8578850" cy="3392424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973"/>
              </a:spcBef>
              <a:defRPr sz="29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8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9703" y="4546600"/>
            <a:ext cx="8412480" cy="207749"/>
          </a:xfrm>
        </p:spPr>
        <p:txBody>
          <a:bodyPr vert="horz" wrap="square" lIns="121877" tIns="60939" rIns="121877" bIns="60939" rtlCol="0" anchor="b" anchorCtr="0">
            <a:noAutofit/>
          </a:bodyPr>
          <a:lstStyle>
            <a:lvl1pPr marL="0" indent="0" algn="l" defTabSz="1072787">
              <a:lnSpc>
                <a:spcPct val="90000"/>
              </a:lnSpc>
              <a:spcBef>
                <a:spcPct val="50000"/>
              </a:spcBef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 typeface="Arial" pitchFamily="34" charset="0"/>
              <a:buNone/>
              <a:defRPr sz="1900"/>
            </a:lvl2pPr>
            <a:lvl3pPr>
              <a:buFont typeface="Arial" pitchFamily="34" charset="0"/>
              <a:buNone/>
              <a:defRPr sz="1900"/>
            </a:lvl3pPr>
            <a:lvl4pPr>
              <a:buFont typeface="Arial" pitchFamily="34" charset="0"/>
              <a:buNone/>
              <a:defRPr sz="1900"/>
            </a:lvl4pPr>
            <a:lvl5pPr>
              <a:buFont typeface="Arial" pitchFamily="34" charset="0"/>
              <a:buNone/>
              <a:defRPr sz="1900"/>
            </a:lvl5pPr>
          </a:lstStyle>
          <a:p>
            <a:pPr marL="304699" lvl="0" indent="-304699" algn="l" defTabSz="107278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544667"/>
            <a:ext cx="9144000" cy="400050"/>
          </a:xfrm>
          <a:prstGeom prst="rect">
            <a:avLst/>
          </a:prstGeom>
          <a:solidFill>
            <a:srgbClr val="001E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9" rIns="121877" bIns="60939" rtlCol="0" anchor="ctr"/>
          <a:lstStyle/>
          <a:p>
            <a:pPr algn="ctr"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228851"/>
            <a:ext cx="9144000" cy="2914650"/>
          </a:xfrm>
          <a:prstGeom prst="rect">
            <a:avLst/>
          </a:prstGeom>
          <a:gradFill flip="none" rotWithShape="1">
            <a:gsLst>
              <a:gs pos="0">
                <a:srgbClr val="1D4A81"/>
              </a:gs>
              <a:gs pos="100000">
                <a:srgbClr val="08252E">
                  <a:alpha val="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9" rIns="121877" bIns="60939" rtlCol="0" anchor="ctr"/>
          <a:lstStyle/>
          <a:p>
            <a:pPr algn="ctr"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8" y="285763"/>
            <a:ext cx="8588861" cy="667061"/>
          </a:xfrm>
        </p:spPr>
        <p:txBody>
          <a:bodyPr vert="horz" lIns="121877" tIns="60939" rIns="109693" bIns="60939" rtlCol="0" anchor="b" anchorCtr="0">
            <a:noAutofit/>
          </a:bodyPr>
          <a:lstStyle>
            <a:lvl1pPr algn="l" defTabSz="121878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9702" y="1008126"/>
            <a:ext cx="8578850" cy="3392424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973"/>
              </a:spcBef>
              <a:defRPr sz="29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8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9703" y="4546600"/>
            <a:ext cx="8412480" cy="207749"/>
          </a:xfrm>
        </p:spPr>
        <p:txBody>
          <a:bodyPr vert="horz" wrap="square" lIns="121877" tIns="60939" rIns="121877" bIns="60939" rtlCol="0" anchor="b" anchorCtr="0">
            <a:noAutofit/>
          </a:bodyPr>
          <a:lstStyle>
            <a:lvl1pPr marL="0" indent="0" algn="l" defTabSz="1072787">
              <a:lnSpc>
                <a:spcPct val="90000"/>
              </a:lnSpc>
              <a:spcBef>
                <a:spcPct val="50000"/>
              </a:spcBef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 typeface="Arial" pitchFamily="34" charset="0"/>
              <a:buNone/>
              <a:defRPr sz="1900"/>
            </a:lvl2pPr>
            <a:lvl3pPr>
              <a:buFont typeface="Arial" pitchFamily="34" charset="0"/>
              <a:buNone/>
              <a:defRPr sz="1900"/>
            </a:lvl3pPr>
            <a:lvl4pPr>
              <a:buFont typeface="Arial" pitchFamily="34" charset="0"/>
              <a:buNone/>
              <a:defRPr sz="1900"/>
            </a:lvl4pPr>
            <a:lvl5pPr>
              <a:buFont typeface="Arial" pitchFamily="34" charset="0"/>
              <a:buNone/>
              <a:defRPr sz="1900"/>
            </a:lvl5pPr>
          </a:lstStyle>
          <a:p>
            <a:pPr marL="304699" lvl="0" indent="-304699" algn="l" defTabSz="107278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29716" y="1004821"/>
            <a:ext cx="4122425" cy="3738641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973"/>
              </a:spcBef>
              <a:defRPr sz="24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800"/>
              </a:spcBef>
              <a:defRPr sz="19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500">
                <a:solidFill>
                  <a:schemeClr val="bg1"/>
                </a:solidFill>
                <a:latin typeface="+mj-lt"/>
              </a:defRPr>
            </a:lvl4pPr>
            <a:lvl5pPr>
              <a:defRPr sz="15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96" y="1004821"/>
            <a:ext cx="4122425" cy="3738641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973"/>
              </a:spcBef>
              <a:defRPr sz="24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800"/>
              </a:spcBef>
              <a:defRPr sz="19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500">
                <a:solidFill>
                  <a:schemeClr val="bg1"/>
                </a:solidFill>
                <a:latin typeface="+mj-lt"/>
              </a:defRPr>
            </a:lvl4pPr>
            <a:lvl5pPr>
              <a:defRPr sz="15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29708" y="285763"/>
            <a:ext cx="8588861" cy="667061"/>
          </a:xfrm>
          <a:prstGeom prst="rect">
            <a:avLst/>
          </a:prstGeom>
        </p:spPr>
        <p:txBody>
          <a:bodyPr vert="horz" lIns="121877" tIns="60939" rIns="109693" bIns="60939" rtlCol="0" anchor="b" anchorCtr="0">
            <a:noAutofit/>
          </a:bodyPr>
          <a:lstStyle>
            <a:lvl1pPr algn="l" defTabSz="121878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4579043"/>
            <a:ext cx="9144000" cy="344014"/>
          </a:xfrm>
          <a:prstGeom prst="rect">
            <a:avLst/>
          </a:prstGeom>
          <a:solidFill>
            <a:srgbClr val="0E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9" rIns="121877" bIns="60939" rtlCol="0" anchor="ctr"/>
          <a:lstStyle/>
          <a:p>
            <a:pPr algn="ctr"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4607040" y="1022159"/>
            <a:ext cx="4216920" cy="3595495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2765AF"/>
              </a:gs>
              <a:gs pos="50000">
                <a:srgbClr val="194171"/>
              </a:gs>
              <a:gs pos="100000">
                <a:srgbClr val="081626"/>
              </a:gs>
            </a:gsLst>
            <a:lin ang="3600000" scaled="0"/>
          </a:gradFill>
          <a:ln w="12700">
            <a:noFill/>
          </a:ln>
          <a:effectLst>
            <a:outerShdw blurRad="190500" dist="88900" dir="2700000" algn="ctr" rotWithShape="0">
              <a:srgbClr val="00000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9" rIns="121877" bIns="60939" rtlCol="0" anchor="ctr"/>
          <a:lstStyle/>
          <a:p>
            <a:pPr algn="ctr"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22" y="1004821"/>
            <a:ext cx="4103687" cy="3681491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973"/>
              </a:spcBef>
              <a:defRPr sz="29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8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689900" y="1109973"/>
            <a:ext cx="4007685" cy="3061985"/>
          </a:xfrm>
        </p:spPr>
        <p:txBody>
          <a:bodyPr>
            <a:noAutofit/>
          </a:bodyPr>
          <a:lstStyle>
            <a:lvl1pPr marL="234870" indent="-234870" algn="l" defTabSz="1218784" rtl="0" eaLnBrk="1" latinLnBrk="0" hangingPunct="1">
              <a:lnSpc>
                <a:spcPct val="95000"/>
              </a:lnSpc>
              <a:spcBef>
                <a:spcPts val="800"/>
              </a:spcBef>
              <a:buNone/>
              <a:defRPr lang="en-US" sz="3200" b="1" kern="1200" spc="0" baseline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marL="152347" indent="-152347" algn="l" defTabSz="1218784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52347" indent="-152347" algn="l" defTabSz="1218784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52347" indent="-152347" algn="l" defTabSz="1218784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52347" indent="-152347" algn="l" defTabSz="1218784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251382" y="4803571"/>
            <a:ext cx="2568027" cy="35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464" tIns="54728" rIns="109464" bIns="54728" anchor="b" anchorCtr="0">
            <a:spAutoFit/>
          </a:bodyPr>
          <a:lstStyle/>
          <a:p>
            <a:pPr defTabSz="1085479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C0C0C0"/>
                </a:solidFill>
                <a:latin typeface="Arial"/>
                <a:ea typeface="+mn-ea"/>
              </a:rPr>
              <a:t>© 2011 Cisco and/or its affiliates. All rights reserved.</a:t>
            </a:r>
            <a:endParaRPr lang="en-US" sz="800" dirty="0">
              <a:solidFill>
                <a:srgbClr val="C0C0C0"/>
              </a:solidFill>
              <a:latin typeface="Arial"/>
              <a:ea typeface="+mn-ea"/>
            </a:endParaRP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524238" y="4894604"/>
            <a:ext cx="1051421" cy="23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464" tIns="54728" rIns="109464" bIns="54728" anchor="b">
            <a:spAutoFit/>
          </a:bodyPr>
          <a:lstStyle/>
          <a:p>
            <a:pPr algn="r" defTabSz="1085479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C0C0C0"/>
                </a:solidFill>
                <a:latin typeface="Arial"/>
                <a:ea typeface="+mn-ea"/>
              </a:rPr>
              <a:t>Cisco Confidential</a:t>
            </a: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8554312" y="4891526"/>
            <a:ext cx="346100" cy="2336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09464" tIns="54728" rIns="109464" bIns="54728" anchor="b">
            <a:spAutoFit/>
          </a:bodyPr>
          <a:lstStyle/>
          <a:p>
            <a:pPr algn="r" defTabSz="1085479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800">
                <a:solidFill>
                  <a:srgbClr val="C0C0C0"/>
                </a:solidFill>
                <a:latin typeface="Arial"/>
                <a:ea typeface="+mn-ea"/>
              </a:rPr>
              <a:pPr algn="r" defTabSz="108547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800" dirty="0">
              <a:solidFill>
                <a:srgbClr val="C0C0C0"/>
              </a:solidFill>
              <a:latin typeface="Arial"/>
              <a:ea typeface="+mn-ea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29708" y="285763"/>
            <a:ext cx="8588861" cy="667061"/>
          </a:xfrm>
        </p:spPr>
        <p:txBody>
          <a:bodyPr vert="horz" lIns="121877" tIns="60939" rIns="109693" bIns="60939" rtlCol="0" anchor="b" anchorCtr="0">
            <a:noAutofit/>
          </a:bodyPr>
          <a:lstStyle>
            <a:lvl1pPr algn="l" defTabSz="121878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860758" y="4199244"/>
            <a:ext cx="3962400" cy="400837"/>
          </a:xfrm>
        </p:spPr>
        <p:txBody>
          <a:bodyPr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9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pic>
        <p:nvPicPr>
          <p:cNvPr id="17" name="Picture 16" descr="bkg_video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 rot="5400000" flipV="1">
            <a:off x="2710053" y="2779863"/>
            <a:ext cx="3723894" cy="88982"/>
          </a:xfrm>
          <a:prstGeom prst="roundRect">
            <a:avLst>
              <a:gd name="adj" fmla="val 50000"/>
            </a:avLst>
          </a:prstGeom>
          <a:effectLst>
            <a:outerShdw blurRad="88900" dist="38100" dir="2700000" algn="tl" rotWithShape="0">
              <a:prstClr val="black">
                <a:alpha val="60000"/>
              </a:prst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5"/>
          <p:cNvSpPr>
            <a:spLocks noGrp="1"/>
          </p:cNvSpPr>
          <p:nvPr>
            <p:ph type="title"/>
          </p:nvPr>
        </p:nvSpPr>
        <p:spPr>
          <a:xfrm>
            <a:off x="229708" y="285763"/>
            <a:ext cx="8588861" cy="667061"/>
          </a:xfrm>
        </p:spPr>
        <p:txBody>
          <a:bodyPr vert="horz" lIns="121877" tIns="60939" rIns="109693" bIns="60939" rtlCol="0" anchor="b" anchorCtr="0">
            <a:noAutofit/>
          </a:bodyPr>
          <a:lstStyle>
            <a:lvl1pPr algn="l" defTabSz="121878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71" y="1107281"/>
            <a:ext cx="8439461" cy="3228975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6" name="Title 15"/>
          <p:cNvSpPr>
            <a:spLocks noGrp="1"/>
          </p:cNvSpPr>
          <p:nvPr>
            <p:ph type="title"/>
          </p:nvPr>
        </p:nvSpPr>
        <p:spPr>
          <a:xfrm>
            <a:off x="229708" y="285763"/>
            <a:ext cx="8588861" cy="667061"/>
          </a:xfrm>
        </p:spPr>
        <p:txBody>
          <a:bodyPr vert="horz" lIns="121877" tIns="60939" rIns="109693" bIns="60939" rtlCol="0" anchor="b" anchorCtr="0">
            <a:noAutofit/>
          </a:bodyPr>
          <a:lstStyle>
            <a:lvl1pPr algn="l" defTabSz="121878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9703" y="4546600"/>
            <a:ext cx="8412480" cy="207749"/>
          </a:xfrm>
        </p:spPr>
        <p:txBody>
          <a:bodyPr vert="horz" wrap="square" lIns="121877" tIns="60939" rIns="121877" bIns="60939" rtlCol="0" anchor="b" anchorCtr="0">
            <a:noAutofit/>
          </a:bodyPr>
          <a:lstStyle>
            <a:lvl1pPr marL="0" indent="0" algn="l" defTabSz="1072787">
              <a:lnSpc>
                <a:spcPct val="90000"/>
              </a:lnSpc>
              <a:spcBef>
                <a:spcPct val="50000"/>
              </a:spcBef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 typeface="Arial" pitchFamily="34" charset="0"/>
              <a:buNone/>
              <a:defRPr sz="1900"/>
            </a:lvl2pPr>
            <a:lvl3pPr>
              <a:buFont typeface="Arial" pitchFamily="34" charset="0"/>
              <a:buNone/>
              <a:defRPr sz="1900"/>
            </a:lvl3pPr>
            <a:lvl4pPr>
              <a:buFont typeface="Arial" pitchFamily="34" charset="0"/>
              <a:buNone/>
              <a:defRPr sz="1900"/>
            </a:lvl4pPr>
            <a:lvl5pPr>
              <a:buFont typeface="Arial" pitchFamily="34" charset="0"/>
              <a:buNone/>
              <a:defRPr sz="1900"/>
            </a:lvl5pPr>
          </a:lstStyle>
          <a:p>
            <a:pPr marL="304699" lvl="0" indent="-304699" algn="l" defTabSz="107278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4165848"/>
            <a:ext cx="8558698" cy="713999"/>
          </a:xfrm>
        </p:spPr>
        <p:txBody>
          <a:bodyPr vert="horz" lIns="121877" tIns="60939" rIns="109693" bIns="60939" rtlCol="0" anchor="b" anchorCtr="0">
            <a:spAutoFit/>
          </a:bodyPr>
          <a:lstStyle>
            <a:lvl1pPr algn="l" defTabSz="121878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9703" y="857250"/>
            <a:ext cx="4005072" cy="3314700"/>
          </a:xfrm>
        </p:spPr>
        <p:txBody>
          <a:bodyPr anchor="ctr" anchorCtr="0">
            <a:noAutofit/>
          </a:bodyPr>
          <a:lstStyle>
            <a:lvl1pPr marL="0" indent="0" algn="l" defTabSz="1218784" rtl="0" eaLnBrk="1" latinLnBrk="0" hangingPunct="1">
              <a:lnSpc>
                <a:spcPct val="95000"/>
              </a:lnSpc>
              <a:spcBef>
                <a:spcPct val="0"/>
              </a:spcBef>
              <a:buFontTx/>
              <a:buNone/>
              <a:defRPr lang="en-US" sz="3200" b="0" kern="1200" spc="0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648200" y="1428750"/>
            <a:ext cx="4114800" cy="216027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9" rIns="121877" bIns="60939" rtlCol="0" anchor="ctr"/>
          <a:lstStyle/>
          <a:p>
            <a:pPr algn="ctr"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Picture Placeholder 30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648200" y="1428750"/>
            <a:ext cx="4114800" cy="216027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121877" tIns="60939" rIns="121877" bIns="60939" rtlCol="0" anchor="ctr" anchorCtr="0">
            <a:noAutofit/>
          </a:bodyPr>
          <a:lstStyle>
            <a:lvl1pPr marL="304699" indent="-304699" algn="ctr" defTabSz="1218784" rtl="0" eaLnBrk="1" latinLnBrk="0" hangingPunct="1">
              <a:lnSpc>
                <a:spcPct val="95000"/>
              </a:lnSpc>
              <a:spcBef>
                <a:spcPts val="1920"/>
              </a:spcBef>
              <a:buClr>
                <a:schemeClr val="tx1"/>
              </a:buClr>
              <a:buSzPct val="90000"/>
              <a:buFontTx/>
              <a:buNone/>
              <a:tabLst/>
              <a:defRPr lang="en-US" sz="27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2686058"/>
            <a:ext cx="8558698" cy="2015283"/>
          </a:xfrm>
        </p:spPr>
        <p:txBody>
          <a:bodyPr vert="horz" lIns="121877" tIns="60939" rIns="109693" bIns="60939" rtlCol="0" anchor="b" anchorCtr="0">
            <a:noAutofit/>
          </a:bodyPr>
          <a:lstStyle>
            <a:lvl1pPr algn="l" defTabSz="121878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5"/>
          <p:cNvSpPr>
            <a:spLocks noGrp="1"/>
          </p:cNvSpPr>
          <p:nvPr>
            <p:ph type="title"/>
          </p:nvPr>
        </p:nvSpPr>
        <p:spPr>
          <a:xfrm>
            <a:off x="229708" y="285760"/>
            <a:ext cx="8588861" cy="667061"/>
          </a:xfrm>
        </p:spPr>
        <p:txBody>
          <a:bodyPr vert="horz" lIns="121872" tIns="60936" rIns="109689" bIns="60936" rtlCol="0" anchor="b" anchorCtr="0">
            <a:noAutofit/>
          </a:bodyPr>
          <a:lstStyle>
            <a:lvl1pPr algn="l" defTabSz="121873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457" y="4281775"/>
            <a:ext cx="8531352" cy="517792"/>
          </a:xfrm>
        </p:spPr>
        <p:txBody>
          <a:bodyPr anchor="b" anchorCtr="0">
            <a:spAutoFit/>
          </a:bodyPr>
          <a:lstStyle>
            <a:lvl1pPr marL="0" indent="0" algn="l" defTabSz="1218784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7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09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9714" y="1200150"/>
            <a:ext cx="8533299" cy="2647188"/>
          </a:xfrm>
        </p:spPr>
        <p:txBody>
          <a:bodyPr vert="horz" lIns="121877" tIns="60939" rIns="109693" bIns="60939" rtlCol="0" anchor="b" anchorCtr="0">
            <a:noAutofit/>
          </a:bodyPr>
          <a:lstStyle>
            <a:lvl1pPr marL="0" indent="0" algn="l" defTabSz="1218784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72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579043"/>
            <a:ext cx="9144000" cy="344014"/>
          </a:xfrm>
          <a:prstGeom prst="rect">
            <a:avLst/>
          </a:prstGeom>
          <a:solidFill>
            <a:srgbClr val="0E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9" rIns="121877" bIns="60939" rtlCol="0" anchor="ctr"/>
          <a:lstStyle/>
          <a:p>
            <a:pPr algn="ctr"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1" y="1185721"/>
            <a:ext cx="4117446" cy="3668654"/>
          </a:xfrm>
        </p:spPr>
        <p:txBody>
          <a:bodyPr vert="horz" lIns="121877" tIns="60939" rIns="109693" bIns="60939" rtlCol="0" anchor="ctr" anchorCtr="0">
            <a:spAutoFit/>
          </a:bodyPr>
          <a:lstStyle>
            <a:lvl1pPr marL="0" indent="0" algn="l" defTabSz="1218784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72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24401" y="397193"/>
            <a:ext cx="4114800" cy="4217670"/>
          </a:xfrm>
        </p:spPr>
        <p:txBody>
          <a:bodyPr wrap="square" anchor="ctr" anchorCtr="0">
            <a:noAutofit/>
          </a:bodyPr>
          <a:lstStyle>
            <a:lvl1pPr marL="0" indent="0">
              <a:buFontTx/>
              <a:buNone/>
              <a:defRPr sz="2700" baseline="0">
                <a:solidFill>
                  <a:schemeClr val="bg2"/>
                </a:solidFill>
                <a:latin typeface="+mj-lt"/>
              </a:defRPr>
            </a:lvl1pPr>
            <a:lvl2pPr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bkg_video v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4648200" y="1428750"/>
            <a:ext cx="4114800" cy="216027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9" rIns="121877" bIns="60939" rtlCol="0" anchor="ctr"/>
          <a:lstStyle/>
          <a:p>
            <a:pPr algn="ctr"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9706" y="1516086"/>
            <a:ext cx="4418499" cy="1895861"/>
          </a:xfrm>
        </p:spPr>
        <p:txBody>
          <a:bodyPr vert="horz" wrap="square" lIns="121877" tIns="60939" rIns="109693" bIns="60939" rtlCol="0" anchor="ctr" anchorCtr="0">
            <a:spAutoFit/>
          </a:bodyPr>
          <a:lstStyle>
            <a:lvl1pPr marL="0" indent="0" algn="l" defTabSz="1218784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8784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Ciscolight" pitchFamily="2" charset="0"/>
              <a:buNone/>
              <a:tabLst/>
              <a:defRPr/>
            </a:pPr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4648200" y="1428750"/>
            <a:ext cx="4114800" cy="216027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121877" tIns="60939" rIns="121877" bIns="60939" rtlCol="0" anchor="ctr" anchorCtr="0">
            <a:noAutofit/>
          </a:bodyPr>
          <a:lstStyle>
            <a:lvl1pPr marL="304699" indent="-304699" algn="ctr" defTabSz="1218784" rtl="0" eaLnBrk="1" latinLnBrk="0" hangingPunct="1">
              <a:lnSpc>
                <a:spcPct val="95000"/>
              </a:lnSpc>
              <a:spcBef>
                <a:spcPts val="1920"/>
              </a:spcBef>
              <a:buClr>
                <a:schemeClr val="tx1"/>
              </a:buClr>
              <a:buSzPct val="90000"/>
              <a:buFontTx/>
              <a:buNone/>
              <a:tabLst/>
              <a:defRPr lang="en-US" sz="27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5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229706" y="2819132"/>
            <a:ext cx="4418499" cy="394723"/>
          </a:xfrm>
        </p:spPr>
        <p:txBody>
          <a:bodyPr wrap="square" lIns="121877" tIns="0" rIns="0" bIns="0" anchor="ctr" anchorCtr="0">
            <a:spAutoFit/>
          </a:bodyPr>
          <a:lstStyle>
            <a:lvl1pPr marL="0" indent="0" algn="l">
              <a:buFontTx/>
              <a:buNone/>
              <a:defRPr lang="en-US" sz="27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7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7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7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7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kg_text statemen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237744" y="1334285"/>
            <a:ext cx="8755128" cy="3077723"/>
          </a:xfrm>
          <a:effectLst/>
        </p:spPr>
        <p:txBody>
          <a:bodyPr anchor="b" anchorCtr="0">
            <a:spAutoFit/>
          </a:bodyPr>
          <a:lstStyle>
            <a:lvl1pPr marL="304699" indent="-304699">
              <a:buFont typeface="Arial" pitchFamily="34" charset="0"/>
              <a:buChar char="“"/>
              <a:defRPr sz="8000" spc="0" baseline="0"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title style”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93119" y="4019187"/>
            <a:ext cx="8574685" cy="590889"/>
          </a:xfrm>
        </p:spPr>
        <p:txBody>
          <a:bodyPr vert="horz" lIns="121877" tIns="60939" rIns="121877" bIns="60939" rtlCol="0">
            <a:spAutoFit/>
          </a:bodyPr>
          <a:lstStyle>
            <a:lvl1pPr marL="0" indent="0">
              <a:buNone/>
              <a:defRPr lang="en-US" sz="32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1218784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6" name="Rectangle 4"/>
          <p:cNvSpPr>
            <a:spLocks noChangeArrowheads="1"/>
          </p:cNvSpPr>
          <p:nvPr userDrawn="1"/>
        </p:nvSpPr>
        <p:spPr bwMode="ltGray">
          <a:xfrm>
            <a:off x="251386" y="4895909"/>
            <a:ext cx="3420515" cy="23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464" tIns="54728" rIns="109464" bIns="54728" anchor="b" anchorCtr="0">
            <a:spAutoFit/>
          </a:bodyPr>
          <a:lstStyle/>
          <a:p>
            <a:pPr defTabSz="1085479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C0C0C0"/>
                </a:solidFill>
                <a:latin typeface="Arial"/>
                <a:ea typeface="+mn-ea"/>
              </a:rPr>
              <a:t>© 2011 Cisco and/or its affiliates. All rights reserved.</a:t>
            </a:r>
            <a:endParaRPr lang="en-US" sz="800" dirty="0">
              <a:solidFill>
                <a:srgbClr val="C0C0C0"/>
              </a:solidFill>
              <a:latin typeface="Arial"/>
              <a:ea typeface="+mn-ea"/>
            </a:endParaRPr>
          </a:p>
        </p:txBody>
      </p:sp>
      <p:sp>
        <p:nvSpPr>
          <p:cNvPr id="18" name="Rectangle 5"/>
          <p:cNvSpPr>
            <a:spLocks noChangeArrowheads="1"/>
          </p:cNvSpPr>
          <p:nvPr userDrawn="1"/>
        </p:nvSpPr>
        <p:spPr bwMode="ltGray">
          <a:xfrm>
            <a:off x="7524238" y="4894604"/>
            <a:ext cx="1051421" cy="23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464" tIns="54728" rIns="109464" bIns="54728" anchor="b">
            <a:spAutoFit/>
          </a:bodyPr>
          <a:lstStyle/>
          <a:p>
            <a:pPr algn="r" defTabSz="1085479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C0C0C0"/>
                </a:solidFill>
                <a:latin typeface="Arial"/>
                <a:ea typeface="+mn-ea"/>
              </a:rPr>
              <a:t>Cisco Confidential</a:t>
            </a:r>
          </a:p>
        </p:txBody>
      </p:sp>
      <p:sp>
        <p:nvSpPr>
          <p:cNvPr id="20" name="Rectangle 7"/>
          <p:cNvSpPr>
            <a:spLocks noChangeArrowheads="1"/>
          </p:cNvSpPr>
          <p:nvPr userDrawn="1"/>
        </p:nvSpPr>
        <p:spPr bwMode="ltGray">
          <a:xfrm>
            <a:off x="8554312" y="4891526"/>
            <a:ext cx="346100" cy="2336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09464" tIns="54728" rIns="109464" bIns="54728" anchor="b">
            <a:spAutoFit/>
          </a:bodyPr>
          <a:lstStyle/>
          <a:p>
            <a:pPr algn="r" defTabSz="1085479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800">
                <a:solidFill>
                  <a:srgbClr val="C0C0C0"/>
                </a:solidFill>
                <a:latin typeface="Arial"/>
                <a:ea typeface="+mn-ea"/>
              </a:rPr>
              <a:pPr algn="r" defTabSz="108547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800" dirty="0">
              <a:solidFill>
                <a:srgbClr val="C0C0C0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rst slide_v5 bkg only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1911097" y="806508"/>
            <a:ext cx="5321808" cy="27939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  <a:miter lim="800000"/>
          </a:ln>
          <a:effectLst>
            <a:outerShdw blurRad="190500" dist="127000" dir="2700000" algn="tl" rotWithShape="0">
              <a:prstClr val="black"/>
            </a:outerShdw>
          </a:effectLst>
        </p:spPr>
        <p:txBody>
          <a:bodyPr vert="horz" lIns="121877" tIns="60939" rIns="121877" bIns="60939" rtlCol="0" anchor="ctr" anchorCtr="0">
            <a:noAutofit/>
          </a:bodyPr>
          <a:lstStyle/>
          <a:p>
            <a:pPr marL="304699" indent="-304699" algn="ctr" defTabSz="1218784" fontAlgn="auto">
              <a:lnSpc>
                <a:spcPct val="95000"/>
              </a:lnSpc>
              <a:spcBef>
                <a:spcPts val="1920"/>
              </a:spcBef>
              <a:spcAft>
                <a:spcPts val="0"/>
              </a:spcAft>
              <a:buClr>
                <a:srgbClr val="0096D6"/>
              </a:buClr>
              <a:buSzPct val="90000"/>
            </a:pPr>
            <a:endParaRPr lang="en-US" sz="2700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9" name="Picture Placeholder 30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911097" y="806508"/>
            <a:ext cx="5321808" cy="279395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/>
        </p:spPr>
        <p:txBody>
          <a:bodyPr vert="horz" lIns="121877" tIns="60939" rIns="121877" bIns="60939" rtlCol="0" anchor="ctr" anchorCtr="0">
            <a:noAutofit/>
          </a:bodyPr>
          <a:lstStyle>
            <a:lvl1pPr marL="304699" indent="-304699" algn="ctr" defTabSz="1218784" rtl="0" eaLnBrk="1" latinLnBrk="0" hangingPunct="1">
              <a:lnSpc>
                <a:spcPct val="95000"/>
              </a:lnSpc>
              <a:spcBef>
                <a:spcPts val="1920"/>
              </a:spcBef>
              <a:buClr>
                <a:schemeClr val="tx1"/>
              </a:buClr>
              <a:buSzPct val="90000"/>
              <a:buFontTx/>
              <a:buNone/>
              <a:tabLst/>
              <a:defRPr lang="en-US" sz="27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rst slide_v5 bkg only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81001" y="354330"/>
            <a:ext cx="4114800" cy="216027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9" rIns="121877" bIns="60939" rtlCol="0" anchor="ctr"/>
          <a:lstStyle/>
          <a:p>
            <a:pPr algn="ctr"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2" name="Picture Placeholder 30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381001" y="354330"/>
            <a:ext cx="4114800" cy="216027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121877" tIns="60939" rIns="121877" bIns="60939" rtlCol="0" anchor="ctr" anchorCtr="0">
            <a:noAutofit/>
          </a:bodyPr>
          <a:lstStyle>
            <a:lvl1pPr marL="304699" indent="-304699" algn="ctr" defTabSz="1218784" rtl="0" eaLnBrk="1" latinLnBrk="0" hangingPunct="1">
              <a:lnSpc>
                <a:spcPct val="95000"/>
              </a:lnSpc>
              <a:spcBef>
                <a:spcPts val="1920"/>
              </a:spcBef>
              <a:buClr>
                <a:schemeClr val="tx1"/>
              </a:buClr>
              <a:buSzPct val="90000"/>
              <a:buFontTx/>
              <a:buNone/>
              <a:tabLst/>
              <a:defRPr lang="en-US" sz="27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11" y="2705457"/>
            <a:ext cx="8533297" cy="1895861"/>
          </a:xfrm>
        </p:spPr>
        <p:txBody>
          <a:bodyPr wrap="square" anchor="t">
            <a:spAutoFit/>
          </a:bodyPr>
          <a:lstStyle>
            <a:lvl1pPr marL="0" marR="0" indent="0" algn="l" defTabSz="1218784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rst slide_v5 bkg only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5105400" y="457200"/>
            <a:ext cx="3657600" cy="41148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9" rIns="121877" bIns="60939" rtlCol="0" anchor="ctr"/>
          <a:lstStyle/>
          <a:p>
            <a:pPr algn="ctr"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5105400" y="457200"/>
            <a:ext cx="3657600" cy="41148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5" y="400050"/>
            <a:ext cx="4647099" cy="4229100"/>
          </a:xfrm>
        </p:spPr>
        <p:txBody>
          <a:bodyPr wrap="square" anchor="t">
            <a:no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irst slide_v5 bkg only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3668713" y="233363"/>
            <a:ext cx="3268136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9" rIns="121877" bIns="60939" rtlCol="0" anchor="ctr"/>
          <a:lstStyle/>
          <a:p>
            <a:pPr algn="ctr"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9003" y="233363"/>
            <a:ext cx="3267861" cy="1995489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121877" tIns="60939" rIns="121877" bIns="60939" rtlCol="0" anchor="ctr" anchorCtr="0">
            <a:normAutofit/>
          </a:bodyPr>
          <a:lstStyle>
            <a:lvl1pPr marL="0" indent="0" algn="ctr" defTabSz="1218784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7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4" y="233363"/>
            <a:ext cx="3258612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9" rIns="121877" bIns="60939" rtlCol="0" anchor="ctr"/>
          <a:lstStyle/>
          <a:p>
            <a:pPr algn="ctr"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30" y="233363"/>
            <a:ext cx="3272751" cy="1995489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121877" tIns="60939" rIns="121877" bIns="60939" rtlCol="0" anchor="ctr" anchorCtr="0">
            <a:normAutofit/>
          </a:bodyPr>
          <a:lstStyle>
            <a:lvl1pPr marL="0" indent="0" algn="ctr" defTabSz="1218784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7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233363"/>
            <a:ext cx="1806574" cy="98107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9" rIns="121877" bIns="60939" rtlCol="0" anchor="ctr"/>
          <a:lstStyle/>
          <a:p>
            <a:pPr algn="ctr"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2006" y="233363"/>
            <a:ext cx="1806573" cy="98107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121877" tIns="60939" rIns="121877" bIns="60939" rtlCol="0" anchor="ctr" anchorCtr="0">
            <a:normAutofit/>
          </a:bodyPr>
          <a:lstStyle>
            <a:lvl1pPr marL="0" indent="0" algn="ctr" defTabSz="1218784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7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75" y="2271727"/>
            <a:ext cx="2501965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9" rIns="121877" bIns="60939" rtlCol="0" anchor="ctr"/>
          <a:lstStyle/>
          <a:p>
            <a:pPr algn="ctr"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2271727"/>
            <a:ext cx="2516104" cy="25942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121877" tIns="60939" rIns="121877" bIns="60939" rtlCol="0" anchor="ctr" anchorCtr="0">
            <a:normAutofit/>
          </a:bodyPr>
          <a:lstStyle>
            <a:lvl1pPr marL="0" indent="0" algn="ctr" defTabSz="1218784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7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2271727"/>
            <a:ext cx="4025374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9" rIns="121877" bIns="60939" rtlCol="0" anchor="ctr"/>
          <a:lstStyle/>
          <a:p>
            <a:pPr algn="ctr"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2271727"/>
            <a:ext cx="4028516" cy="25942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121877" tIns="60939" rIns="121877" bIns="60939" rtlCol="0" anchor="ctr" anchorCtr="0">
            <a:normAutofit/>
          </a:bodyPr>
          <a:lstStyle>
            <a:lvl1pPr marL="0" indent="0" algn="ctr" defTabSz="1218784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7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262757"/>
            <a:ext cx="1806574" cy="258161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9" rIns="121877" bIns="60939" rtlCol="0" anchor="ctr"/>
          <a:lstStyle/>
          <a:p>
            <a:pPr algn="ctr"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2006" y="1257309"/>
            <a:ext cx="1806573" cy="258705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121877" tIns="60939" rIns="121877" bIns="60939" rtlCol="0" anchor="ctr" anchorCtr="0">
            <a:normAutofit/>
          </a:bodyPr>
          <a:lstStyle>
            <a:lvl1pPr marL="0" indent="0" algn="ctr" defTabSz="1218784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7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3887228"/>
            <a:ext cx="1806574" cy="9786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9" rIns="121877" bIns="60939" rtlCol="0" anchor="ctr"/>
          <a:lstStyle/>
          <a:p>
            <a:pPr algn="ctr"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2006" y="3887228"/>
            <a:ext cx="1806573" cy="97869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121877" tIns="60939" rIns="121877" bIns="60939" rtlCol="0" anchor="ctr" anchorCtr="0">
            <a:normAutofit/>
          </a:bodyPr>
          <a:lstStyle>
            <a:lvl1pPr marL="0" indent="0" algn="ctr" defTabSz="1218784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7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rst slide_v5 bkg only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 userDrawn="1"/>
        </p:nvSpPr>
        <p:spPr bwMode="ltGray">
          <a:xfrm>
            <a:off x="7524238" y="4894604"/>
            <a:ext cx="1051421" cy="23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464" tIns="54728" rIns="109464" bIns="54728" anchor="b">
            <a:spAutoFit/>
          </a:bodyPr>
          <a:lstStyle/>
          <a:p>
            <a:pPr algn="r" defTabSz="1085479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C0C0C0"/>
                </a:solidFill>
                <a:latin typeface="Arial"/>
                <a:ea typeface="+mn-ea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1386" y="4895909"/>
            <a:ext cx="3420515" cy="23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464" tIns="54728" rIns="109464" bIns="54728" anchor="b" anchorCtr="0">
            <a:spAutoFit/>
          </a:bodyPr>
          <a:lstStyle/>
          <a:p>
            <a:pPr defTabSz="1085479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C0C0C0"/>
                </a:solidFill>
                <a:latin typeface="Arial"/>
                <a:ea typeface="+mn-ea"/>
              </a:rPr>
              <a:t>© 2011 Cisco and/or its affiliates. All rights reserved.</a:t>
            </a:r>
            <a:endParaRPr lang="en-US" sz="800" dirty="0">
              <a:solidFill>
                <a:srgbClr val="C0C0C0"/>
              </a:solidFill>
              <a:latin typeface="Arial"/>
              <a:ea typeface="+mn-ea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554312" y="4891526"/>
            <a:ext cx="346100" cy="2336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09464" tIns="54728" rIns="109464" bIns="54728" anchor="b">
            <a:spAutoFit/>
          </a:bodyPr>
          <a:lstStyle/>
          <a:p>
            <a:pPr algn="r" defTabSz="1085479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800">
                <a:solidFill>
                  <a:srgbClr val="C0C0C0"/>
                </a:solidFill>
                <a:latin typeface="Arial"/>
                <a:ea typeface="+mn-ea"/>
              </a:rPr>
              <a:pPr algn="r" defTabSz="108547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800" dirty="0">
              <a:solidFill>
                <a:srgbClr val="C0C0C0"/>
              </a:solidFill>
              <a:latin typeface="Arial"/>
              <a:ea typeface="+mn-ea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20040" y="171450"/>
            <a:ext cx="8503920" cy="455371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9" rIns="121877" bIns="60939" rtlCol="0" anchor="ctr"/>
          <a:lstStyle/>
          <a:p>
            <a:pPr algn="ctr"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040" y="171450"/>
            <a:ext cx="8503920" cy="455371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121877" tIns="60939" rIns="121877" bIns="60939" rtlCol="0" anchor="ctr" anchorCtr="0">
            <a:normAutofit/>
          </a:bodyPr>
          <a:lstStyle>
            <a:lvl1pPr marL="0" indent="0" algn="ctr" defTabSz="1218784" rtl="0" eaLnBrk="1" latinLnBrk="0" hangingPunct="1">
              <a:lnSpc>
                <a:spcPct val="95000"/>
              </a:lnSpc>
              <a:spcBef>
                <a:spcPts val="192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7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34" Type="http://schemas.openxmlformats.org/officeDocument/2006/relationships/slideLayout" Target="../slideLayouts/slideLayout62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33" Type="http://schemas.openxmlformats.org/officeDocument/2006/relationships/slideLayout" Target="../slideLayouts/slideLayout61.xml"/><Relationship Id="rId38" Type="http://schemas.openxmlformats.org/officeDocument/2006/relationships/slideLayout" Target="../slideLayouts/slideLayout66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57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slideLayout" Target="../slideLayouts/slideLayout60.xml"/><Relationship Id="rId37" Type="http://schemas.openxmlformats.org/officeDocument/2006/relationships/slideLayout" Target="../slideLayouts/slideLayout65.xml"/><Relationship Id="rId40" Type="http://schemas.openxmlformats.org/officeDocument/2006/relationships/image" Target="../media/image7.jpeg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36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slideLayout" Target="../slideLayouts/slideLayout59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slideLayout" Target="../slideLayouts/slideLayout58.xml"/><Relationship Id="rId35" Type="http://schemas.openxmlformats.org/officeDocument/2006/relationships/slideLayout" Target="../slideLayouts/slideLayout6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26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98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29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0.xml"/><Relationship Id="rId28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Relationship Id="rId27" Type="http://schemas.openxmlformats.org/officeDocument/2006/relationships/slideLayout" Target="../slideLayouts/slideLayout104.xml"/><Relationship Id="rId30" Type="http://schemas.openxmlformats.org/officeDocument/2006/relationships/slideLayout" Target="../slideLayouts/slideLayout10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18" Type="http://schemas.openxmlformats.org/officeDocument/2006/relationships/slideLayout" Target="../slideLayouts/slideLayout125.xml"/><Relationship Id="rId26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10.xml"/><Relationship Id="rId21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slideLayout" Target="../slideLayouts/slideLayout124.xml"/><Relationship Id="rId25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27.xml"/><Relationship Id="rId29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24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23" Type="http://schemas.openxmlformats.org/officeDocument/2006/relationships/slideLayout" Target="../slideLayouts/slideLayout130.xml"/><Relationship Id="rId28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17.xml"/><Relationship Id="rId19" Type="http://schemas.openxmlformats.org/officeDocument/2006/relationships/slideLayout" Target="../slideLayouts/slideLayout126.xml"/><Relationship Id="rId31" Type="http://schemas.openxmlformats.org/officeDocument/2006/relationships/theme" Target="../theme/theme5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Relationship Id="rId22" Type="http://schemas.openxmlformats.org/officeDocument/2006/relationships/slideLayout" Target="../slideLayouts/slideLayout129.xml"/><Relationship Id="rId27" Type="http://schemas.openxmlformats.org/officeDocument/2006/relationships/slideLayout" Target="../slideLayouts/slideLayout134.xml"/><Relationship Id="rId30" Type="http://schemas.openxmlformats.org/officeDocument/2006/relationships/slideLayout" Target="../slideLayouts/slideLayout1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6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4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2184403"/>
            <a:ext cx="9144000" cy="2612036"/>
          </a:xfrm>
          <a:prstGeom prst="rect">
            <a:avLst/>
          </a:prstGeom>
          <a:solidFill>
            <a:srgbClr val="0E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2" tIns="60936" rIns="121872" bIns="60936" rtlCol="0" anchor="ctr"/>
          <a:lstStyle/>
          <a:p>
            <a:pPr algn="ctr" defTabSz="1218733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8" y="285760"/>
            <a:ext cx="8588861" cy="667061"/>
          </a:xfrm>
          <a:prstGeom prst="rect">
            <a:avLst/>
          </a:prstGeom>
        </p:spPr>
        <p:txBody>
          <a:bodyPr vert="horz" lIns="121872" tIns="60936" rIns="109689" bIns="60936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6" y="1004818"/>
            <a:ext cx="8551441" cy="3681491"/>
          </a:xfrm>
          <a:prstGeom prst="rect">
            <a:avLst/>
          </a:prstGeom>
        </p:spPr>
        <p:txBody>
          <a:bodyPr vert="horz" lIns="121872" tIns="60936" rIns="121872" bIns="60936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1218733" rtl="0" eaLnBrk="1" latinLnBrk="0" hangingPunct="1">
        <a:lnSpc>
          <a:spcPct val="80000"/>
        </a:lnSpc>
        <a:spcBef>
          <a:spcPct val="0"/>
        </a:spcBef>
        <a:buNone/>
        <a:defRPr lang="en-US" sz="4800" b="0" kern="1200" spc="0" baseline="0" dirty="0">
          <a:gradFill>
            <a:gsLst>
              <a:gs pos="0">
                <a:srgbClr val="00B2F0"/>
              </a:gs>
              <a:gs pos="44000">
                <a:srgbClr val="40FFFE"/>
              </a:gs>
              <a:gs pos="100000">
                <a:srgbClr val="0074DE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304687" indent="-304687" algn="l" defTabSz="1218733" rtl="0" eaLnBrk="1" latinLnBrk="0" hangingPunct="1">
        <a:lnSpc>
          <a:spcPct val="95000"/>
        </a:lnSpc>
        <a:spcBef>
          <a:spcPts val="1920"/>
        </a:spcBef>
        <a:buClr>
          <a:schemeClr val="tx1"/>
        </a:buClr>
        <a:buSzPct val="90000"/>
        <a:buFont typeface="Arial" pitchFamily="34" charset="0"/>
        <a:buChar char="•"/>
        <a:tabLst/>
        <a:defRPr lang="en-US" sz="270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541659" indent="0" algn="l" defTabSz="1218733" rtl="0" eaLnBrk="1" latinLnBrk="0" hangingPunct="1">
        <a:lnSpc>
          <a:spcPct val="95000"/>
        </a:lnSpc>
        <a:spcBef>
          <a:spcPts val="1120"/>
        </a:spcBef>
        <a:buClr>
          <a:schemeClr val="tx2"/>
        </a:buClr>
        <a:buFontTx/>
        <a:buNone/>
        <a:defRPr lang="en-US" sz="240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761707" indent="-2117" algn="l" defTabSz="1218733" rtl="0" eaLnBrk="1" latinLnBrk="0" hangingPunct="1">
        <a:lnSpc>
          <a:spcPct val="95000"/>
        </a:lnSpc>
        <a:spcBef>
          <a:spcPts val="1120"/>
        </a:spcBef>
        <a:buFont typeface="Arial" pitchFamily="34" charset="0"/>
        <a:buNone/>
        <a:defRPr lang="en-US" sz="210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918283" indent="0" algn="l" defTabSz="1218733" rtl="0" eaLnBrk="1" latinLnBrk="0" hangingPunct="1">
        <a:lnSpc>
          <a:spcPct val="95000"/>
        </a:lnSpc>
        <a:spcBef>
          <a:spcPts val="1120"/>
        </a:spcBef>
        <a:buFont typeface="Arial" pitchFamily="34" charset="0"/>
        <a:buNone/>
        <a:defRPr lang="en-US" sz="190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1068509" indent="0" algn="l" defTabSz="1218733" rtl="0" eaLnBrk="1" latinLnBrk="0" hangingPunct="1">
        <a:lnSpc>
          <a:spcPct val="95000"/>
        </a:lnSpc>
        <a:spcBef>
          <a:spcPts val="1120"/>
        </a:spcBef>
        <a:buFont typeface="Arial" pitchFamily="34" charset="0"/>
        <a:buNone/>
        <a:defRPr lang="en-US" sz="190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3351513" indent="-304687" algn="l" defTabSz="12187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880" indent="-304687" algn="l" defTabSz="12187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247" indent="-304687" algn="l" defTabSz="12187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613" indent="-304687" algn="l" defTabSz="12187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7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67" algn="l" defTabSz="12187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33" algn="l" defTabSz="12187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00" algn="l" defTabSz="12187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67" algn="l" defTabSz="12187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829" algn="l" defTabSz="12187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200" algn="l" defTabSz="12187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563" algn="l" defTabSz="12187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929" algn="l" defTabSz="12187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5" y="324161"/>
            <a:ext cx="8588861" cy="62865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5" y="1004811"/>
            <a:ext cx="8551441" cy="3724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7" y="4939688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84631" y="4938387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49529" y="49353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333375" y="4783754"/>
            <a:ext cx="8477250" cy="1221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  <p:sldLayoutId id="2147483731" r:id="rId29"/>
    <p:sldLayoutId id="2147483732" r:id="rId30"/>
    <p:sldLayoutId id="2147483733" r:id="rId31"/>
    <p:sldLayoutId id="2147483734" r:id="rId32"/>
    <p:sldLayoutId id="2147483735" r:id="rId33"/>
    <p:sldLayoutId id="2147483736" r:id="rId34"/>
    <p:sldLayoutId id="2147483737" r:id="rId35"/>
    <p:sldLayoutId id="2147483738" r:id="rId36"/>
    <p:sldLayoutId id="2147483739" r:id="rId37"/>
    <p:sldLayoutId id="2147483740" r:id="rId38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-100" baseline="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546568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546568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546568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546568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2B3E"/>
            </a:gs>
            <a:gs pos="100000">
              <a:schemeClr val="tx1"/>
            </a:gs>
            <a:gs pos="40000">
              <a:srgbClr val="00283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319" y="114300"/>
            <a:ext cx="8516378" cy="628650"/>
          </a:xfrm>
          <a:prstGeom prst="rect">
            <a:avLst/>
          </a:prstGeom>
        </p:spPr>
        <p:txBody>
          <a:bodyPr vert="horz" wrap="square" lIns="82276" tIns="45711" rIns="82276" bIns="45711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7623" y="971550"/>
            <a:ext cx="805905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3" tIns="45701" rIns="91403" bIns="457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330" y="4902999"/>
            <a:ext cx="2132965" cy="183356"/>
          </a:xfrm>
          <a:prstGeom prst="rect">
            <a:avLst/>
          </a:prstGeom>
        </p:spPr>
        <p:txBody>
          <a:bodyPr vert="horz" wrap="square" lIns="91403" tIns="45701" rIns="91403" bIns="45701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8C2F2DF-DBA6-4D88-B4AA-5341F82D798D}" type="datetime1">
              <a:rPr lang="en-US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823" y="4902999"/>
            <a:ext cx="2896354" cy="183356"/>
          </a:xfrm>
          <a:prstGeom prst="rect">
            <a:avLst/>
          </a:prstGeom>
        </p:spPr>
        <p:txBody>
          <a:bodyPr vert="horz" wrap="square" lIns="91403" tIns="45701" rIns="91403" bIns="45701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717" y="4902999"/>
            <a:ext cx="2132964" cy="183356"/>
          </a:xfrm>
          <a:prstGeom prst="rect">
            <a:avLst/>
          </a:prstGeom>
        </p:spPr>
        <p:txBody>
          <a:bodyPr vert="horz" wrap="square" lIns="91403" tIns="45701" rIns="91403" bIns="45701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EE5001D-5475-45B3-8BC0-0E8F75A730C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iming>
    <p:tnLst>
      <p:par>
        <p:cTn id="1" dur="indefinite" restart="never" nodeType="tmRoot"/>
      </p:par>
    </p:tnLst>
  </p:timing>
  <p:txStyles>
    <p:titleStyle>
      <a:lvl1pPr algn="ctr" defTabSz="912624" rtl="0" eaLnBrk="1" fontAlgn="base" hangingPunct="1">
        <a:spcBef>
          <a:spcPct val="0"/>
        </a:spcBef>
        <a:spcAft>
          <a:spcPct val="0"/>
        </a:spcAft>
        <a:defRPr lang="en-US" sz="2800" kern="1200" dirty="0">
          <a:gradFill>
            <a:gsLst>
              <a:gs pos="0">
                <a:srgbClr val="0096D6"/>
              </a:gs>
              <a:gs pos="44000">
                <a:srgbClr val="01BBBB"/>
              </a:gs>
              <a:gs pos="100000">
                <a:srgbClr val="008041"/>
              </a:gs>
            </a:gsLst>
            <a:lin ang="4800000" scaled="0"/>
          </a:gradFill>
          <a:latin typeface="+mj-lt"/>
          <a:ea typeface="ＭＳ Ｐゴシック" charset="-128"/>
          <a:cs typeface="ＭＳ Ｐゴシック" charset="-128"/>
        </a:defRPr>
      </a:lvl1pPr>
      <a:lvl2pPr algn="ctr" defTabSz="912624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912624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912624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912624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101" algn="ctr" defTabSz="912624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209" algn="ctr" defTabSz="912624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313" algn="ctr" defTabSz="912624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420" algn="ctr" defTabSz="912624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85690" indent="-285690" algn="l" defTabSz="912624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690422" indent="-228553" algn="l" defTabSz="912624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chemeClr val="bg1"/>
          </a:solidFill>
          <a:latin typeface="+mn-lt"/>
          <a:ea typeface="ＭＳ Ｐゴシック" charset="-128"/>
          <a:cs typeface="+mn-cs"/>
        </a:defRPr>
      </a:lvl2pPr>
      <a:lvl3pPr marL="1141175" indent="-168241" algn="l" defTabSz="912624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bg1"/>
          </a:solidFill>
          <a:latin typeface="+mn-lt"/>
          <a:ea typeface="ＭＳ Ｐゴシック" charset="-128"/>
          <a:cs typeface="+mn-cs"/>
        </a:defRPr>
      </a:lvl3pPr>
      <a:lvl4pPr marL="1598280" indent="-171411" algn="l" defTabSz="912624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500" kern="1200">
          <a:solidFill>
            <a:schemeClr val="bg1"/>
          </a:solidFill>
          <a:latin typeface="+mn-lt"/>
          <a:ea typeface="ＭＳ Ｐゴシック" charset="-128"/>
          <a:cs typeface="+mn-cs"/>
        </a:defRPr>
      </a:lvl4pPr>
      <a:lvl5pPr marL="2055386" indent="-226966" algn="l" defTabSz="912624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500" kern="1200">
          <a:solidFill>
            <a:schemeClr val="bg1"/>
          </a:solidFill>
          <a:latin typeface="+mn-lt"/>
          <a:ea typeface="ＭＳ Ｐゴシック" charset="-128"/>
          <a:cs typeface="+mn-cs"/>
        </a:defRPr>
      </a:lvl5pPr>
      <a:lvl6pPr marL="2513575" indent="-228507" algn="l" defTabSz="9140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87" indent="-228507" algn="l" defTabSz="9140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00" indent="-228507" algn="l" defTabSz="9140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11" indent="-228507" algn="l" defTabSz="9140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9" algn="l" defTabSz="9140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7" algn="l" defTabSz="9140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3" algn="l" defTabSz="9140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5" algn="l" defTabSz="9140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7" algn="l" defTabSz="9140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91" algn="l" defTabSz="9140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7" algn="l" defTabSz="9140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4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2184406"/>
            <a:ext cx="9144000" cy="2612036"/>
          </a:xfrm>
          <a:prstGeom prst="rect">
            <a:avLst/>
          </a:prstGeom>
          <a:solidFill>
            <a:srgbClr val="0E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9" rIns="121877" bIns="60939" rtlCol="0" anchor="ctr"/>
          <a:lstStyle/>
          <a:p>
            <a:pPr algn="ctr" defTabSz="1218784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8" y="285763"/>
            <a:ext cx="8588861" cy="667061"/>
          </a:xfrm>
          <a:prstGeom prst="rect">
            <a:avLst/>
          </a:prstGeom>
        </p:spPr>
        <p:txBody>
          <a:bodyPr vert="horz" lIns="121877" tIns="60939" rIns="109693" bIns="60939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6" y="1004819"/>
            <a:ext cx="8551441" cy="3681491"/>
          </a:xfrm>
          <a:prstGeom prst="rect">
            <a:avLst/>
          </a:prstGeom>
        </p:spPr>
        <p:txBody>
          <a:bodyPr vert="horz" lIns="121877" tIns="60939" rIns="121877" bIns="60939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  <p:sldLayoutId id="2147483774" r:id="rId21"/>
    <p:sldLayoutId id="2147483775" r:id="rId22"/>
    <p:sldLayoutId id="2147483776" r:id="rId23"/>
    <p:sldLayoutId id="2147483777" r:id="rId24"/>
    <p:sldLayoutId id="2147483778" r:id="rId25"/>
    <p:sldLayoutId id="2147483779" r:id="rId26"/>
    <p:sldLayoutId id="2147483780" r:id="rId27"/>
    <p:sldLayoutId id="2147483781" r:id="rId28"/>
    <p:sldLayoutId id="2147483782" r:id="rId29"/>
    <p:sldLayoutId id="2147483783" r:id="rId30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1218784" rtl="0" eaLnBrk="1" latinLnBrk="0" hangingPunct="1">
        <a:lnSpc>
          <a:spcPct val="80000"/>
        </a:lnSpc>
        <a:spcBef>
          <a:spcPct val="0"/>
        </a:spcBef>
        <a:buNone/>
        <a:defRPr lang="en-US" sz="4800" b="0" kern="1200" spc="0" baseline="0" dirty="0">
          <a:gradFill>
            <a:gsLst>
              <a:gs pos="0">
                <a:srgbClr val="00B2F0"/>
              </a:gs>
              <a:gs pos="44000">
                <a:srgbClr val="40FFFE"/>
              </a:gs>
              <a:gs pos="100000">
                <a:srgbClr val="0074DE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304699" indent="-304699" algn="l" defTabSz="1218784" rtl="0" eaLnBrk="1" latinLnBrk="0" hangingPunct="1">
        <a:lnSpc>
          <a:spcPct val="95000"/>
        </a:lnSpc>
        <a:spcBef>
          <a:spcPts val="1920"/>
        </a:spcBef>
        <a:buClr>
          <a:schemeClr val="tx1"/>
        </a:buClr>
        <a:buSzPct val="90000"/>
        <a:buFont typeface="Arial" pitchFamily="34" charset="0"/>
        <a:buChar char="•"/>
        <a:tabLst/>
        <a:defRPr lang="en-US" sz="270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541681" indent="0" algn="l" defTabSz="1218784" rtl="0" eaLnBrk="1" latinLnBrk="0" hangingPunct="1">
        <a:lnSpc>
          <a:spcPct val="95000"/>
        </a:lnSpc>
        <a:spcBef>
          <a:spcPts val="1120"/>
        </a:spcBef>
        <a:buClr>
          <a:schemeClr val="tx2"/>
        </a:buClr>
        <a:buFontTx/>
        <a:buNone/>
        <a:defRPr lang="en-US" sz="240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761739" indent="-2117" algn="l" defTabSz="1218784" rtl="0" eaLnBrk="1" latinLnBrk="0" hangingPunct="1">
        <a:lnSpc>
          <a:spcPct val="95000"/>
        </a:lnSpc>
        <a:spcBef>
          <a:spcPts val="1120"/>
        </a:spcBef>
        <a:buFont typeface="Arial" pitchFamily="34" charset="0"/>
        <a:buNone/>
        <a:defRPr lang="en-US" sz="210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918321" indent="0" algn="l" defTabSz="1218784" rtl="0" eaLnBrk="1" latinLnBrk="0" hangingPunct="1">
        <a:lnSpc>
          <a:spcPct val="95000"/>
        </a:lnSpc>
        <a:spcBef>
          <a:spcPts val="1120"/>
        </a:spcBef>
        <a:buFont typeface="Arial" pitchFamily="34" charset="0"/>
        <a:buNone/>
        <a:defRPr lang="en-US" sz="190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1068553" indent="0" algn="l" defTabSz="1218784" rtl="0" eaLnBrk="1" latinLnBrk="0" hangingPunct="1">
        <a:lnSpc>
          <a:spcPct val="95000"/>
        </a:lnSpc>
        <a:spcBef>
          <a:spcPts val="1120"/>
        </a:spcBef>
        <a:buFont typeface="Arial" pitchFamily="34" charset="0"/>
        <a:buNone/>
        <a:defRPr lang="en-US" sz="190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3351653" indent="-304699" algn="l" defTabSz="121878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045" indent="-304699" algn="l" defTabSz="121878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437" indent="-304699" algn="l" defTabSz="121878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829" indent="-304699" algn="l" defTabSz="121878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7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92" algn="l" defTabSz="12187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84" algn="l" defTabSz="12187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76" algn="l" defTabSz="12187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568" algn="l" defTabSz="12187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957" algn="l" defTabSz="12187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352" algn="l" defTabSz="12187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741" algn="l" defTabSz="12187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133" algn="l" defTabSz="12187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4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2184408"/>
            <a:ext cx="9144000" cy="2612036"/>
          </a:xfrm>
          <a:prstGeom prst="rect">
            <a:avLst/>
          </a:prstGeom>
          <a:solidFill>
            <a:srgbClr val="0E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8" tIns="60944" rIns="121888" bIns="60944" rtlCol="0" anchor="ctr"/>
          <a:lstStyle/>
          <a:p>
            <a:pPr algn="ctr" defTabSz="12188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8" y="285763"/>
            <a:ext cx="8588861" cy="667061"/>
          </a:xfrm>
          <a:prstGeom prst="rect">
            <a:avLst/>
          </a:prstGeom>
        </p:spPr>
        <p:txBody>
          <a:bodyPr vert="horz" lIns="121888" tIns="60944" rIns="109701" bIns="60944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6" y="1004815"/>
            <a:ext cx="8551441" cy="3681491"/>
          </a:xfrm>
          <a:prstGeom prst="rect">
            <a:avLst/>
          </a:prstGeom>
        </p:spPr>
        <p:txBody>
          <a:bodyPr vert="horz" lIns="121888" tIns="60944" rIns="121888" bIns="60944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06" r:id="rId22"/>
    <p:sldLayoutId id="2147483807" r:id="rId23"/>
    <p:sldLayoutId id="2147483808" r:id="rId24"/>
    <p:sldLayoutId id="2147483809" r:id="rId25"/>
    <p:sldLayoutId id="2147483810" r:id="rId26"/>
    <p:sldLayoutId id="2147483811" r:id="rId27"/>
    <p:sldLayoutId id="2147483812" r:id="rId28"/>
    <p:sldLayoutId id="2147483813" r:id="rId29"/>
    <p:sldLayoutId id="2147483814" r:id="rId30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1218885" rtl="0" eaLnBrk="1" latinLnBrk="0" hangingPunct="1">
        <a:lnSpc>
          <a:spcPct val="80000"/>
        </a:lnSpc>
        <a:spcBef>
          <a:spcPct val="0"/>
        </a:spcBef>
        <a:buNone/>
        <a:defRPr lang="en-US" sz="4800" b="0" kern="1200" spc="0" baseline="0" dirty="0">
          <a:gradFill>
            <a:gsLst>
              <a:gs pos="0">
                <a:srgbClr val="00B2F0"/>
              </a:gs>
              <a:gs pos="44000">
                <a:srgbClr val="40FFFE"/>
              </a:gs>
              <a:gs pos="100000">
                <a:srgbClr val="0074DE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304723" indent="-304723" algn="l" defTabSz="1218885" rtl="0" eaLnBrk="1" latinLnBrk="0" hangingPunct="1">
        <a:lnSpc>
          <a:spcPct val="95000"/>
        </a:lnSpc>
        <a:spcBef>
          <a:spcPts val="1920"/>
        </a:spcBef>
        <a:buClr>
          <a:schemeClr val="tx1"/>
        </a:buClr>
        <a:buSzPct val="90000"/>
        <a:buFont typeface="Arial" pitchFamily="34" charset="0"/>
        <a:buChar char="•"/>
        <a:tabLst/>
        <a:defRPr lang="en-US" sz="270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541727" indent="0" algn="l" defTabSz="1218885" rtl="0" eaLnBrk="1" latinLnBrk="0" hangingPunct="1">
        <a:lnSpc>
          <a:spcPct val="95000"/>
        </a:lnSpc>
        <a:spcBef>
          <a:spcPts val="1120"/>
        </a:spcBef>
        <a:buClr>
          <a:schemeClr val="tx2"/>
        </a:buClr>
        <a:buFontTx/>
        <a:buNone/>
        <a:defRPr lang="en-US" sz="240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761803" indent="-2117" algn="l" defTabSz="1218885" rtl="0" eaLnBrk="1" latinLnBrk="0" hangingPunct="1">
        <a:lnSpc>
          <a:spcPct val="95000"/>
        </a:lnSpc>
        <a:spcBef>
          <a:spcPts val="1120"/>
        </a:spcBef>
        <a:buFont typeface="Arial" pitchFamily="34" charset="0"/>
        <a:buNone/>
        <a:defRPr lang="en-US" sz="210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918397" indent="0" algn="l" defTabSz="1218885" rtl="0" eaLnBrk="1" latinLnBrk="0" hangingPunct="1">
        <a:lnSpc>
          <a:spcPct val="95000"/>
        </a:lnSpc>
        <a:spcBef>
          <a:spcPts val="1120"/>
        </a:spcBef>
        <a:buFont typeface="Arial" pitchFamily="34" charset="0"/>
        <a:buNone/>
        <a:defRPr lang="en-US" sz="190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1068641" indent="0" algn="l" defTabSz="1218885" rtl="0" eaLnBrk="1" latinLnBrk="0" hangingPunct="1">
        <a:lnSpc>
          <a:spcPct val="95000"/>
        </a:lnSpc>
        <a:spcBef>
          <a:spcPts val="1120"/>
        </a:spcBef>
        <a:buFont typeface="Arial" pitchFamily="34" charset="0"/>
        <a:buNone/>
        <a:defRPr lang="en-US" sz="190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3351933" indent="-304723" algn="l" defTabSz="121888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376" indent="-304723" algn="l" defTabSz="121888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819" indent="-304723" algn="l" defTabSz="121888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261" indent="-304723" algn="l" defTabSz="121888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43" algn="l" defTabSz="12188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85" algn="l" defTabSz="12188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28" algn="l" defTabSz="12188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71" algn="l" defTabSz="12188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213" algn="l" defTabSz="12188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656" algn="l" defTabSz="12188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097" algn="l" defTabSz="12188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41" algn="l" defTabSz="12188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2B3E"/>
            </a:gs>
            <a:gs pos="100000">
              <a:schemeClr val="tx1"/>
            </a:gs>
            <a:gs pos="40000">
              <a:srgbClr val="00283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319" y="114300"/>
            <a:ext cx="8516378" cy="628650"/>
          </a:xfrm>
          <a:prstGeom prst="rect">
            <a:avLst/>
          </a:prstGeom>
        </p:spPr>
        <p:txBody>
          <a:bodyPr vert="horz" lIns="82288" tIns="45717" rIns="82288" bIns="45717" rtlCol="0" anchor="b" anchorCtr="0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7623" y="971550"/>
            <a:ext cx="805905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330" y="4903003"/>
            <a:ext cx="2132965" cy="183356"/>
          </a:xfrm>
          <a:prstGeom prst="rect">
            <a:avLst/>
          </a:prstGeom>
        </p:spPr>
        <p:txBody>
          <a:bodyPr vert="horz" wrap="square" lIns="91415" tIns="45707" rIns="91415" bIns="45707" numCol="1" anchor="ctr" anchorCtr="0" compatLnSpc="1">
            <a:prstTxWarp prst="textNoShape">
              <a:avLst/>
            </a:prstTxWarp>
          </a:bodyPr>
          <a:lstStyle>
            <a:lvl1pPr defTabSz="912738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2E510A4-39C1-4B01-8DAE-EF0D15BC3724}" type="datetime1">
              <a:rPr lang="en-US" smtClean="0"/>
              <a:pPr>
                <a:defRPr/>
              </a:pPr>
              <a:t>3/7/2013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823" y="4903003"/>
            <a:ext cx="2896354" cy="183356"/>
          </a:xfrm>
          <a:prstGeom prst="rect">
            <a:avLst/>
          </a:prstGeom>
        </p:spPr>
        <p:txBody>
          <a:bodyPr vert="horz" wrap="square" lIns="91415" tIns="45707" rIns="91415" bIns="45707" numCol="1" anchor="ctr" anchorCtr="0" compatLnSpc="1">
            <a:prstTxWarp prst="textNoShape">
              <a:avLst/>
            </a:prstTxWarp>
          </a:bodyPr>
          <a:lstStyle>
            <a:lvl1pPr algn="ctr" defTabSz="912738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717" y="4903003"/>
            <a:ext cx="2132964" cy="183356"/>
          </a:xfrm>
          <a:prstGeom prst="rect">
            <a:avLst/>
          </a:prstGeom>
        </p:spPr>
        <p:txBody>
          <a:bodyPr vert="horz" wrap="square" lIns="91415" tIns="45707" rIns="91415" bIns="45707" numCol="1" anchor="ctr" anchorCtr="0" compatLnSpc="1">
            <a:prstTxWarp prst="textNoShape">
              <a:avLst/>
            </a:prstTxWarp>
          </a:bodyPr>
          <a:lstStyle>
            <a:lvl1pPr algn="r" defTabSz="912738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B2BC893-76E1-4602-9EEE-44B3F467F7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</p:sldLayoutIdLst>
  <p:timing>
    <p:tnLst>
      <p:par>
        <p:cTn id="1" dur="indefinite" restart="never" nodeType="tmRoot"/>
      </p:par>
    </p:tnLst>
  </p:timing>
  <p:txStyles>
    <p:titleStyle>
      <a:lvl1pPr algn="ctr" defTabSz="912738" rtl="0" eaLnBrk="1" fontAlgn="base" hangingPunct="1">
        <a:spcBef>
          <a:spcPct val="0"/>
        </a:spcBef>
        <a:spcAft>
          <a:spcPct val="0"/>
        </a:spcAft>
        <a:defRPr lang="en-US" sz="3200" kern="1200" dirty="0">
          <a:gradFill>
            <a:gsLst>
              <a:gs pos="0">
                <a:srgbClr val="0096D6"/>
              </a:gs>
              <a:gs pos="44000">
                <a:srgbClr val="01BBBB"/>
              </a:gs>
              <a:gs pos="100000">
                <a:srgbClr val="008041"/>
              </a:gs>
            </a:gsLst>
            <a:lin ang="4800000" scaled="0"/>
          </a:gradFill>
          <a:latin typeface="+mj-lt"/>
          <a:ea typeface="ＭＳ Ｐゴシック" pitchFamily="30" charset="-128"/>
          <a:cs typeface="ＭＳ Ｐゴシック" pitchFamily="30" charset="-128"/>
        </a:defRPr>
      </a:lvl1pPr>
      <a:lvl2pPr algn="ctr" defTabSz="912738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 pitchFamily="30" charset="-128"/>
          <a:cs typeface="ＭＳ Ｐゴシック" pitchFamily="30" charset="-128"/>
        </a:defRPr>
      </a:lvl2pPr>
      <a:lvl3pPr algn="ctr" defTabSz="912738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 pitchFamily="30" charset="-128"/>
          <a:cs typeface="ＭＳ Ｐゴシック" pitchFamily="30" charset="-128"/>
        </a:defRPr>
      </a:lvl3pPr>
      <a:lvl4pPr algn="ctr" defTabSz="912738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 pitchFamily="30" charset="-128"/>
          <a:cs typeface="ＭＳ Ｐゴシック" pitchFamily="30" charset="-128"/>
        </a:defRPr>
      </a:lvl4pPr>
      <a:lvl5pPr algn="ctr" defTabSz="912738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 pitchFamily="30" charset="-128"/>
          <a:cs typeface="ＭＳ Ｐゴシック" pitchFamily="30" charset="-128"/>
        </a:defRPr>
      </a:lvl5pPr>
      <a:lvl6pPr marL="457161" algn="ctr" defTabSz="912738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0" charset="0"/>
          <a:ea typeface="ＭＳ Ｐゴシック" pitchFamily="30" charset="-128"/>
          <a:cs typeface="ＭＳ Ｐゴシック" pitchFamily="30" charset="-128"/>
        </a:defRPr>
      </a:lvl6pPr>
      <a:lvl7pPr marL="914323" algn="ctr" defTabSz="912738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0" charset="0"/>
          <a:ea typeface="ＭＳ Ｐゴシック" pitchFamily="30" charset="-128"/>
          <a:cs typeface="ＭＳ Ｐゴシック" pitchFamily="30" charset="-128"/>
        </a:defRPr>
      </a:lvl7pPr>
      <a:lvl8pPr marL="1371485" algn="ctr" defTabSz="912738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0" charset="0"/>
          <a:ea typeface="ＭＳ Ｐゴシック" pitchFamily="30" charset="-128"/>
          <a:cs typeface="ＭＳ Ｐゴシック" pitchFamily="30" charset="-128"/>
        </a:defRPr>
      </a:lvl8pPr>
      <a:lvl9pPr marL="1828648" algn="ctr" defTabSz="912738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0" charset="0"/>
          <a:ea typeface="ＭＳ Ｐゴシック" pitchFamily="30" charset="-128"/>
          <a:cs typeface="ＭＳ Ｐゴシック" pitchFamily="30" charset="-128"/>
        </a:defRPr>
      </a:lvl9pPr>
    </p:titleStyle>
    <p:bodyStyle>
      <a:lvl1pPr marL="285726" indent="-285726" algn="l" defTabSz="912738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bg1"/>
          </a:solidFill>
          <a:latin typeface="+mn-lt"/>
          <a:ea typeface="ＭＳ Ｐゴシック" pitchFamily="30" charset="-128"/>
          <a:cs typeface="ＭＳ Ｐゴシック" pitchFamily="30" charset="-128"/>
        </a:defRPr>
      </a:lvl1pPr>
      <a:lvl2pPr marL="690506" indent="-228581" algn="l" defTabSz="912738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bg1"/>
          </a:solidFill>
          <a:latin typeface="+mn-lt"/>
          <a:ea typeface="ＭＳ Ｐゴシック" pitchFamily="30" charset="-128"/>
          <a:cs typeface="+mn-cs"/>
        </a:defRPr>
      </a:lvl2pPr>
      <a:lvl3pPr marL="1141319" indent="-168261" algn="l" defTabSz="912738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bg1"/>
          </a:solidFill>
          <a:latin typeface="+mn-lt"/>
          <a:ea typeface="ＭＳ Ｐゴシック" pitchFamily="30" charset="-128"/>
          <a:cs typeface="+mn-cs"/>
        </a:defRPr>
      </a:lvl3pPr>
      <a:lvl4pPr marL="1598480" indent="-171435" algn="l" defTabSz="912738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500" kern="1200">
          <a:solidFill>
            <a:schemeClr val="bg1"/>
          </a:solidFill>
          <a:latin typeface="+mn-lt"/>
          <a:ea typeface="ＭＳ Ｐゴシック" pitchFamily="30" charset="-128"/>
          <a:cs typeface="+mn-cs"/>
        </a:defRPr>
      </a:lvl4pPr>
      <a:lvl5pPr marL="2055642" indent="-226994" algn="l" defTabSz="912738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500" kern="1200">
          <a:solidFill>
            <a:schemeClr val="bg1"/>
          </a:solidFill>
          <a:latin typeface="+mn-lt"/>
          <a:ea typeface="ＭＳ Ｐゴシック" pitchFamily="30" charset="-128"/>
          <a:cs typeface="+mn-cs"/>
        </a:defRPr>
      </a:lvl5pPr>
      <a:lvl6pPr marL="2513887" indent="-228535" algn="l" defTabSz="9141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59" indent="-228535" algn="l" defTabSz="9141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28" indent="-228535" algn="l" defTabSz="9141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97" indent="-228535" algn="l" defTabSz="9141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1" algn="l" defTabSz="9141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2" algn="l" defTabSz="9141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1" algn="l" defTabSz="9141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52" algn="l" defTabSz="9141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21" algn="l" defTabSz="9141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91" algn="l" defTabSz="9141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63" algn="l" defTabSz="9141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2B3E"/>
            </a:gs>
            <a:gs pos="100000">
              <a:schemeClr val="tx1"/>
            </a:gs>
            <a:gs pos="40000">
              <a:srgbClr val="00283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324" y="114300"/>
            <a:ext cx="8516377" cy="62865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pPr marL="0" lvl="0" algn="l" defTabSz="914400">
              <a:lnSpc>
                <a:spcPct val="8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623" y="857250"/>
            <a:ext cx="8059058" cy="4000500"/>
          </a:xfrm>
          <a:prstGeom prst="rect">
            <a:avLst/>
          </a:prstGeom>
        </p:spPr>
        <p:txBody>
          <a:bodyPr vert="horz" lIns="91422" tIns="45710" rIns="91422" bIns="4571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343" y="4902985"/>
            <a:ext cx="2132965" cy="183377"/>
          </a:xfrm>
          <a:prstGeom prst="rect">
            <a:avLst/>
          </a:prstGeom>
        </p:spPr>
        <p:txBody>
          <a:bodyPr vert="horz" lIns="91422" tIns="45710" rIns="91422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8" fontAlgn="auto">
              <a:spcBef>
                <a:spcPts val="0"/>
              </a:spcBef>
              <a:spcAft>
                <a:spcPts val="0"/>
              </a:spcAft>
            </a:pPr>
            <a:fld id="{E54210DC-841F-41B3-93C7-EC5B7B84F60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218" fontAlgn="auto">
                <a:spcBef>
                  <a:spcPts val="0"/>
                </a:spcBef>
                <a:spcAft>
                  <a:spcPts val="0"/>
                </a:spcAft>
              </a:pPr>
              <a:t>3/7/2013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825" y="4902985"/>
            <a:ext cx="2896354" cy="183377"/>
          </a:xfrm>
          <a:prstGeom prst="rect">
            <a:avLst/>
          </a:prstGeom>
        </p:spPr>
        <p:txBody>
          <a:bodyPr vert="horz" lIns="91422" tIns="45710" rIns="91422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8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720" y="4902985"/>
            <a:ext cx="2132964" cy="183377"/>
          </a:xfrm>
          <a:prstGeom prst="rect">
            <a:avLst/>
          </a:prstGeom>
        </p:spPr>
        <p:txBody>
          <a:bodyPr vert="horz" lIns="91422" tIns="45710" rIns="91422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8" fontAlgn="auto">
              <a:spcBef>
                <a:spcPts val="0"/>
              </a:spcBef>
              <a:spcAft>
                <a:spcPts val="0"/>
              </a:spcAft>
            </a:pPr>
            <a:fld id="{8EDCBE5F-B6D1-451B-84C8-EFE2E60F55D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21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5160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</p:sldLayoutIdLst>
  <p:timing>
    <p:tnLst>
      <p:par>
        <p:cTn id="1" dur="indefinite" restart="never" nodeType="tmRoot"/>
      </p:par>
    </p:tnLst>
  </p:timing>
  <p:txStyles>
    <p:titleStyle>
      <a:lvl1pPr algn="ctr" defTabSz="914218" rtl="0" eaLnBrk="1" latinLnBrk="0" hangingPunct="1">
        <a:spcBef>
          <a:spcPct val="0"/>
        </a:spcBef>
        <a:buNone/>
        <a:defRPr lang="en-US" sz="2800" b="0" kern="1200" spc="0" baseline="0" dirty="0">
          <a:gradFill>
            <a:gsLst>
              <a:gs pos="0">
                <a:srgbClr val="0096D6"/>
              </a:gs>
              <a:gs pos="44000">
                <a:srgbClr val="01BBBB"/>
              </a:gs>
              <a:gs pos="100000">
                <a:srgbClr val="008041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85750" indent="-285750" algn="l" defTabSz="914218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90563" indent="-228600" algn="l" defTabSz="914218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1413" indent="-168275" algn="l" defTabSz="914218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598613" indent="-171450" algn="l" defTabSz="914218" rtl="0" eaLnBrk="1" latinLnBrk="0" hangingPunct="1">
        <a:spcBef>
          <a:spcPct val="20000"/>
        </a:spcBef>
        <a:buFont typeface="Wingdings" pitchFamily="2" charset="2"/>
        <a:buChar char="§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6988" indent="-228554" algn="l" defTabSz="914218" rtl="0" eaLnBrk="1" latinLnBrk="0" hangingPunct="1">
        <a:spcBef>
          <a:spcPct val="20000"/>
        </a:spcBef>
        <a:buFont typeface="Wingdings" pitchFamily="2" charset="2"/>
        <a:buChar char="§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096" indent="-228554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3" indent="-228554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0" indent="-228554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3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5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7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990476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Flertallet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av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norske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journalister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har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aldri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brukt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våre</a:t>
            </a:r>
            <a:r>
              <a:rPr lang="en-US" sz="3200" b="1" dirty="0" smtClean="0">
                <a:solidFill>
                  <a:schemeClr val="bg1"/>
                </a:solidFill>
              </a:rPr>
              <a:t> to </a:t>
            </a:r>
            <a:r>
              <a:rPr lang="en-US" sz="3200" b="1" dirty="0" err="1" smtClean="0">
                <a:solidFill>
                  <a:schemeClr val="bg1"/>
                </a:solidFill>
              </a:rPr>
              <a:t>mest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sentrale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innsynslover</a:t>
            </a:r>
            <a:r>
              <a:rPr lang="en-US" sz="3200" b="1" dirty="0" smtClean="0">
                <a:solidFill>
                  <a:schemeClr val="bg1"/>
                </a:solidFill>
              </a:rPr>
              <a:t>.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3366293"/>
            <a:ext cx="9144000" cy="1797745"/>
            <a:chOff x="0" y="3366293"/>
            <a:chExt cx="9144000" cy="1797745"/>
          </a:xfrm>
        </p:grpSpPr>
        <p:sp>
          <p:nvSpPr>
            <p:cNvPr id="6" name="Rectangle 5"/>
            <p:cNvSpPr/>
            <p:nvPr/>
          </p:nvSpPr>
          <p:spPr>
            <a:xfrm>
              <a:off x="8028384" y="3366293"/>
              <a:ext cx="1115616" cy="1797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66293"/>
              <a:ext cx="8748464" cy="17977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842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8275"/>
            <a:ext cx="7175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Har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du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benyttet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miljøinformasjonsloven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?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258806"/>
              </p:ext>
            </p:extLst>
          </p:nvPr>
        </p:nvGraphicFramePr>
        <p:xfrm>
          <a:off x="251520" y="817521"/>
          <a:ext cx="6440847" cy="3864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1680" y="3667405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3,4</a:t>
            </a:r>
            <a:r>
              <a:rPr lang="en-US" sz="1600" b="1" dirty="0" smtClean="0">
                <a:solidFill>
                  <a:schemeClr val="bg1"/>
                </a:solidFill>
              </a:rPr>
              <a:t>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949941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96,6%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8275"/>
            <a:ext cx="2502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Hvorfor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ikke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?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9916052"/>
              </p:ext>
            </p:extLst>
          </p:nvPr>
        </p:nvGraphicFramePr>
        <p:xfrm>
          <a:off x="251520" y="817521"/>
          <a:ext cx="6440847" cy="3864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1680" y="3667405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3,4</a:t>
            </a:r>
            <a:r>
              <a:rPr lang="en-US" sz="1600" b="1" dirty="0" smtClean="0">
                <a:solidFill>
                  <a:schemeClr val="bg1"/>
                </a:solidFill>
              </a:rPr>
              <a:t>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949941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96,6%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8084" y="3147814"/>
            <a:ext cx="34563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59,4%: Irrelevant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>
            <a:endCxn id="7" idx="1"/>
          </p:cNvCxnSpPr>
          <p:nvPr/>
        </p:nvCxnSpPr>
        <p:spPr>
          <a:xfrm>
            <a:off x="4788024" y="3332480"/>
            <a:ext cx="54006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56076" y="1707654"/>
            <a:ext cx="38879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37,8%: </a:t>
            </a:r>
            <a:r>
              <a:rPr lang="en-US" b="1" dirty="0" err="1" smtClean="0">
                <a:solidFill>
                  <a:schemeClr val="bg1"/>
                </a:solidFill>
              </a:rPr>
              <a:t>Manglende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kunnskap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788024" y="1892320"/>
            <a:ext cx="468052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96185" y="1131590"/>
            <a:ext cx="34563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4,6%: </a:t>
            </a:r>
            <a:r>
              <a:rPr lang="en-US" b="1" dirty="0" err="1" smtClean="0">
                <a:solidFill>
                  <a:schemeClr val="bg1"/>
                </a:solidFill>
              </a:rPr>
              <a:t>Ikke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tid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>
            <a:endCxn id="12" idx="1"/>
          </p:cNvCxnSpPr>
          <p:nvPr/>
        </p:nvCxnSpPr>
        <p:spPr>
          <a:xfrm>
            <a:off x="4788024" y="1316256"/>
            <a:ext cx="50816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796136" y="2469364"/>
            <a:ext cx="864096" cy="576064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310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8271" y="48275"/>
            <a:ext cx="198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Hvor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ofte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?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4443958"/>
            <a:ext cx="13681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Sjeldnere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4240" y="4443958"/>
            <a:ext cx="13681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Månedlig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4443958"/>
            <a:ext cx="12877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Ukentlig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13498"/>
              </p:ext>
            </p:extLst>
          </p:nvPr>
        </p:nvGraphicFramePr>
        <p:xfrm>
          <a:off x="728700" y="732918"/>
          <a:ext cx="6246440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93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990476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Flertallet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av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norske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journalister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har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aldri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brukt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våre</a:t>
            </a:r>
            <a:r>
              <a:rPr lang="en-US" sz="3200" b="1" dirty="0" smtClean="0">
                <a:solidFill>
                  <a:schemeClr val="bg1"/>
                </a:solidFill>
              </a:rPr>
              <a:t> to </a:t>
            </a:r>
            <a:r>
              <a:rPr lang="en-US" sz="3200" b="1" dirty="0" err="1" smtClean="0">
                <a:solidFill>
                  <a:schemeClr val="bg1"/>
                </a:solidFill>
              </a:rPr>
              <a:t>mest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sentrale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innsynslover</a:t>
            </a:r>
            <a:r>
              <a:rPr lang="en-US" sz="3200" b="1" dirty="0" smtClean="0">
                <a:solidFill>
                  <a:schemeClr val="bg1"/>
                </a:solidFill>
              </a:rPr>
              <a:t>.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3366293"/>
            <a:ext cx="9144000" cy="1797745"/>
            <a:chOff x="0" y="3366293"/>
            <a:chExt cx="9144000" cy="1797745"/>
          </a:xfrm>
        </p:grpSpPr>
        <p:sp>
          <p:nvSpPr>
            <p:cNvPr id="6" name="Rectangle 5"/>
            <p:cNvSpPr/>
            <p:nvPr/>
          </p:nvSpPr>
          <p:spPr>
            <a:xfrm>
              <a:off x="8028384" y="3366293"/>
              <a:ext cx="1115616" cy="1797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66293"/>
              <a:ext cx="8748464" cy="17977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883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690292"/>
              </p:ext>
            </p:extLst>
          </p:nvPr>
        </p:nvGraphicFramePr>
        <p:xfrm>
          <a:off x="312933" y="726318"/>
          <a:ext cx="5688632" cy="4149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5576" y="48275"/>
            <a:ext cx="769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Har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du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benyttet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den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nye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offentlighetsloven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?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161188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39,7</a:t>
            </a:r>
            <a:r>
              <a:rPr lang="en-US" sz="1600" b="1" dirty="0" smtClean="0">
                <a:solidFill>
                  <a:schemeClr val="bg1"/>
                </a:solidFill>
              </a:rPr>
              <a:t>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1203598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60,3</a:t>
            </a:r>
            <a:r>
              <a:rPr lang="en-US" sz="1600" b="1" dirty="0" smtClean="0">
                <a:solidFill>
                  <a:schemeClr val="bg1"/>
                </a:solidFill>
              </a:rPr>
              <a:t>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35516" y="2469184"/>
            <a:ext cx="543739" cy="369332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Nei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58517" y="2757396"/>
            <a:ext cx="441146" cy="369332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Ja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4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768105"/>
              </p:ext>
            </p:extLst>
          </p:nvPr>
        </p:nvGraphicFramePr>
        <p:xfrm>
          <a:off x="312933" y="726318"/>
          <a:ext cx="5688632" cy="4149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7664" y="2161188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39,7</a:t>
            </a:r>
            <a:r>
              <a:rPr lang="en-US" sz="1600" b="1" dirty="0" smtClean="0">
                <a:solidFill>
                  <a:schemeClr val="bg1"/>
                </a:solidFill>
              </a:rPr>
              <a:t>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1203598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60,3</a:t>
            </a:r>
            <a:r>
              <a:rPr lang="en-US" sz="1600" b="1" dirty="0" smtClean="0">
                <a:solidFill>
                  <a:schemeClr val="bg1"/>
                </a:solidFill>
              </a:rPr>
              <a:t>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3147814"/>
            <a:ext cx="34563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69,6%: Irrelevant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>
            <a:endCxn id="7" idx="1"/>
          </p:cNvCxnSpPr>
          <p:nvPr/>
        </p:nvCxnSpPr>
        <p:spPr>
          <a:xfrm>
            <a:off x="4355976" y="3332480"/>
            <a:ext cx="936104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92080" y="1948225"/>
            <a:ext cx="34563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25,8%: </a:t>
            </a:r>
            <a:r>
              <a:rPr lang="en-US" b="1" dirty="0" err="1" smtClean="0">
                <a:solidFill>
                  <a:schemeClr val="bg1"/>
                </a:solidFill>
              </a:rPr>
              <a:t>Manglende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kunnskap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>
            <a:endCxn id="8" idx="1"/>
          </p:cNvCxnSpPr>
          <p:nvPr/>
        </p:nvCxnSpPr>
        <p:spPr>
          <a:xfrm>
            <a:off x="4355976" y="2132891"/>
            <a:ext cx="936104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92080" y="1419622"/>
            <a:ext cx="34563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 4,6%: </a:t>
            </a:r>
            <a:r>
              <a:rPr lang="en-US" b="1" dirty="0" err="1" smtClean="0">
                <a:solidFill>
                  <a:schemeClr val="bg1"/>
                </a:solidFill>
              </a:rPr>
              <a:t>Ikke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tid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>
            <a:endCxn id="9" idx="1"/>
          </p:cNvCxnSpPr>
          <p:nvPr/>
        </p:nvCxnSpPr>
        <p:spPr>
          <a:xfrm>
            <a:off x="4355976" y="1604288"/>
            <a:ext cx="936104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535516" y="2469184"/>
            <a:ext cx="543739" cy="369332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Nei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58517" y="2757396"/>
            <a:ext cx="441146" cy="369332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Ja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75337" y="2499742"/>
            <a:ext cx="864096" cy="576064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755576" y="48275"/>
            <a:ext cx="2502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Hvorfor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ikke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?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96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273050"/>
              </p:ext>
            </p:extLst>
          </p:nvPr>
        </p:nvGraphicFramePr>
        <p:xfrm>
          <a:off x="323528" y="771550"/>
          <a:ext cx="7344816" cy="3812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3608" y="48275"/>
            <a:ext cx="5338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Hvor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jobber du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hovedsakelig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?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4515966"/>
            <a:ext cx="108012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Region-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avis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2152" y="4515966"/>
            <a:ext cx="92772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Lokal</a:t>
            </a:r>
            <a:r>
              <a:rPr lang="en-US" b="1" dirty="0" smtClean="0">
                <a:solidFill>
                  <a:schemeClr val="bg1"/>
                </a:solidFill>
              </a:rPr>
              <a:t>-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avis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6328" y="4515966"/>
            <a:ext cx="9277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TV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825" y="4515966"/>
            <a:ext cx="140639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Magasin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8442" y="2725317"/>
            <a:ext cx="1595309" cy="369332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Bruker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loven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0232" y="2398258"/>
            <a:ext cx="2108269" cy="369332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Bruker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ikke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loven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6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7509557"/>
              </p:ext>
            </p:extLst>
          </p:nvPr>
        </p:nvGraphicFramePr>
        <p:xfrm>
          <a:off x="107503" y="-12842"/>
          <a:ext cx="5472609" cy="4696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8271" y="48275"/>
            <a:ext cx="198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Hvor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ofte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?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4506674"/>
            <a:ext cx="13681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Sjeldnere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4506674"/>
            <a:ext cx="13681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Månedlig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4506674"/>
            <a:ext cx="12877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Ukentlig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1864444"/>
            <a:ext cx="2520280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Frilansere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benytter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offentlighetsloven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err="1" smtClean="0">
                <a:solidFill>
                  <a:schemeClr val="bg1"/>
                </a:solidFill>
              </a:rPr>
              <a:t>mindre</a:t>
            </a:r>
            <a:r>
              <a:rPr lang="en-US" b="1" dirty="0" smtClean="0">
                <a:solidFill>
                  <a:schemeClr val="bg1"/>
                </a:solidFill>
              </a:rPr>
              <a:t> og </a:t>
            </a:r>
            <a:r>
              <a:rPr lang="en-US" b="1" dirty="0" err="1" smtClean="0">
                <a:solidFill>
                  <a:schemeClr val="bg1"/>
                </a:solidFill>
              </a:rPr>
              <a:t>sjeldnere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err="1" smtClean="0">
                <a:solidFill>
                  <a:schemeClr val="bg1"/>
                </a:solidFill>
              </a:rPr>
              <a:t>enn</a:t>
            </a:r>
            <a:r>
              <a:rPr lang="en-US" b="1" dirty="0" smtClean="0">
                <a:solidFill>
                  <a:schemeClr val="bg1"/>
                </a:solidFill>
              </a:rPr>
              <a:t> fast </a:t>
            </a:r>
            <a:r>
              <a:rPr lang="en-US" b="1" dirty="0" err="1" smtClean="0">
                <a:solidFill>
                  <a:schemeClr val="bg1"/>
                </a:solidFill>
              </a:rPr>
              <a:t>ansatte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0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55528"/>
            <a:ext cx="4499992" cy="30331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266" y="555526"/>
            <a:ext cx="4499991" cy="3033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3789" y="4155926"/>
            <a:ext cx="6792587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Færre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frilansere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enn</a:t>
            </a:r>
            <a:r>
              <a:rPr lang="en-US" b="1" dirty="0" smtClean="0">
                <a:solidFill>
                  <a:schemeClr val="bg1"/>
                </a:solidFill>
              </a:rPr>
              <a:t> fast </a:t>
            </a:r>
            <a:r>
              <a:rPr lang="en-US" b="1" dirty="0" err="1" smtClean="0">
                <a:solidFill>
                  <a:schemeClr val="bg1"/>
                </a:solidFill>
              </a:rPr>
              <a:t>ansatte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bruker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disse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nettsidene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684151" y="2003570"/>
            <a:ext cx="828092" cy="22044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0" y="555526"/>
            <a:ext cx="9144000" cy="303316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 rot="21016143">
            <a:off x="35496" y="1595697"/>
            <a:ext cx="4499992" cy="9848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45,6% </a:t>
            </a:r>
            <a:r>
              <a:rPr lang="en-US" b="1" dirty="0" smtClean="0">
                <a:solidFill>
                  <a:srgbClr val="000000"/>
                </a:solidFill>
              </a:rPr>
              <a:t/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b="1" dirty="0" err="1" smtClean="0">
                <a:solidFill>
                  <a:srgbClr val="000000"/>
                </a:solidFill>
              </a:rPr>
              <a:t>aldri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brukt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OEP</a:t>
            </a:r>
            <a:r>
              <a:rPr lang="en-US" b="1" dirty="0" smtClean="0">
                <a:solidFill>
                  <a:srgbClr val="000000"/>
                </a:solidFill>
              </a:rPr>
              <a:t>.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1016143">
            <a:off x="4593266" y="1595697"/>
            <a:ext cx="4371222" cy="9848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62,6%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b="1" dirty="0" err="1" smtClean="0">
                <a:solidFill>
                  <a:srgbClr val="000000"/>
                </a:solidFill>
              </a:rPr>
              <a:t>kjenner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ikke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til</a:t>
            </a:r>
            <a:r>
              <a:rPr lang="en-US" b="1" dirty="0" smtClean="0">
                <a:solidFill>
                  <a:srgbClr val="000000"/>
                </a:solidFill>
              </a:rPr>
              <a:t> offentlighet.no.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1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46760"/>
              </p:ext>
            </p:extLst>
          </p:nvPr>
        </p:nvGraphicFramePr>
        <p:xfrm>
          <a:off x="827584" y="627534"/>
          <a:ext cx="6070305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48275"/>
            <a:ext cx="4960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Har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du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opplevd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å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få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avslag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?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1900" y="2715766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28,9</a:t>
            </a:r>
            <a:r>
              <a:rPr lang="en-US" sz="1600" b="1" dirty="0" smtClean="0">
                <a:solidFill>
                  <a:schemeClr val="bg1"/>
                </a:solidFill>
              </a:rPr>
              <a:t>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987574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71,1</a:t>
            </a:r>
            <a:r>
              <a:rPr lang="en-US" sz="1600" b="1" dirty="0" smtClean="0">
                <a:solidFill>
                  <a:schemeClr val="bg1"/>
                </a:solidFill>
              </a:rPr>
              <a:t>%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22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1127206"/>
              </p:ext>
            </p:extLst>
          </p:nvPr>
        </p:nvGraphicFramePr>
        <p:xfrm>
          <a:off x="827584" y="627534"/>
          <a:ext cx="6070305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581226"/>
              </p:ext>
            </p:extLst>
          </p:nvPr>
        </p:nvGraphicFramePr>
        <p:xfrm>
          <a:off x="827584" y="627534"/>
          <a:ext cx="6070305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48275"/>
            <a:ext cx="2682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Har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du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klaget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?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6" y="4002618"/>
            <a:ext cx="8640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15,3%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01822" y="1707654"/>
            <a:ext cx="8302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26%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56176" y="2355726"/>
            <a:ext cx="864096" cy="648072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995936" y="2859782"/>
            <a:ext cx="8640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58,7%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2160" y="3786594"/>
            <a:ext cx="34563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Ja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alltid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23"/>
          <p:cNvCxnSpPr>
            <a:endCxn id="23" idx="1"/>
          </p:cNvCxnSpPr>
          <p:nvPr/>
        </p:nvCxnSpPr>
        <p:spPr>
          <a:xfrm>
            <a:off x="5076056" y="3971260"/>
            <a:ext cx="936104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12160" y="2753935"/>
            <a:ext cx="34563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Noen</a:t>
            </a:r>
            <a:r>
              <a:rPr lang="en-US" b="1" dirty="0" smtClean="0">
                <a:solidFill>
                  <a:schemeClr val="bg1"/>
                </a:solidFill>
              </a:rPr>
              <a:t> ganger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/>
          <p:cNvCxnSpPr>
            <a:endCxn id="25" idx="1"/>
          </p:cNvCxnSpPr>
          <p:nvPr/>
        </p:nvCxnSpPr>
        <p:spPr>
          <a:xfrm>
            <a:off x="5076056" y="2938601"/>
            <a:ext cx="936104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12160" y="1563638"/>
            <a:ext cx="8640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Nei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/>
          <p:cNvCxnSpPr>
            <a:endCxn id="27" idx="1"/>
          </p:cNvCxnSpPr>
          <p:nvPr/>
        </p:nvCxnSpPr>
        <p:spPr>
          <a:xfrm>
            <a:off x="5076056" y="1748304"/>
            <a:ext cx="936104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94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070513"/>
              </p:ext>
            </p:extLst>
          </p:nvPr>
        </p:nvGraphicFramePr>
        <p:xfrm>
          <a:off x="827584" y="627534"/>
          <a:ext cx="6070305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502016"/>
              </p:ext>
            </p:extLst>
          </p:nvPr>
        </p:nvGraphicFramePr>
        <p:xfrm>
          <a:off x="827584" y="627534"/>
          <a:ext cx="6070305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410075"/>
              </p:ext>
            </p:extLst>
          </p:nvPr>
        </p:nvGraphicFramePr>
        <p:xfrm>
          <a:off x="827584" y="627534"/>
          <a:ext cx="6070305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48275"/>
            <a:ext cx="2502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Hvorfor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ikke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?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56176" y="2355726"/>
            <a:ext cx="864096" cy="648072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436096" y="1531739"/>
            <a:ext cx="34563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52,1%: </a:t>
            </a:r>
            <a:r>
              <a:rPr lang="en-US" b="1" dirty="0" err="1" smtClean="0">
                <a:solidFill>
                  <a:schemeClr val="bg1"/>
                </a:solidFill>
              </a:rPr>
              <a:t>Manglende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kunnskap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>
            <a:endCxn id="15" idx="1"/>
          </p:cNvCxnSpPr>
          <p:nvPr/>
        </p:nvCxnSpPr>
        <p:spPr>
          <a:xfrm>
            <a:off x="5076056" y="1716405"/>
            <a:ext cx="36004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36096" y="1266314"/>
            <a:ext cx="20162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29,8%: </a:t>
            </a:r>
            <a:r>
              <a:rPr lang="en-US" b="1" dirty="0" err="1" smtClean="0">
                <a:solidFill>
                  <a:schemeClr val="bg1"/>
                </a:solidFill>
              </a:rPr>
              <a:t>Ikke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tid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33" name="Straight Connector 32"/>
          <p:cNvCxnSpPr>
            <a:endCxn id="17" idx="1"/>
          </p:cNvCxnSpPr>
          <p:nvPr/>
        </p:nvCxnSpPr>
        <p:spPr>
          <a:xfrm>
            <a:off x="5076056" y="1450980"/>
            <a:ext cx="36004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6096" y="1812902"/>
            <a:ext cx="37444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18,1%: </a:t>
            </a:r>
            <a:r>
              <a:rPr lang="en-US" b="1" dirty="0" err="1" smtClean="0">
                <a:solidFill>
                  <a:schemeClr val="bg1"/>
                </a:solidFill>
              </a:rPr>
              <a:t>Tror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ikke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klage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fungerer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37" name="Straight Connector 36"/>
          <p:cNvCxnSpPr>
            <a:endCxn id="36" idx="1"/>
          </p:cNvCxnSpPr>
          <p:nvPr/>
        </p:nvCxnSpPr>
        <p:spPr>
          <a:xfrm>
            <a:off x="5076056" y="1997568"/>
            <a:ext cx="36004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0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isco_Template_2010_Arial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100000">
              <a:srgbClr val="CFCFCF">
                <a:lumMod val="79000"/>
                <a:lumOff val="21000"/>
                <a:alpha val="4000"/>
              </a:srgbClr>
            </a:gs>
            <a:gs pos="0">
              <a:srgbClr val="E6E6E6">
                <a:shade val="100000"/>
                <a:satMod val="115000"/>
                <a:lumMod val="0"/>
                <a:lumOff val="100000"/>
                <a:alpha val="12000"/>
              </a:srgbClr>
            </a:gs>
          </a:gsLst>
          <a:path path="circle">
            <a:fillToRect l="50000" t="50000" r="50000" b="50000"/>
          </a:path>
          <a:tileRect/>
        </a:gradFill>
        <a:ln w="31750">
          <a:gradFill flip="none" rotWithShape="1">
            <a:gsLst>
              <a:gs pos="70800">
                <a:srgbClr val="BEBEBE">
                  <a:alpha val="26000"/>
                </a:srgbClr>
              </a:gs>
              <a:gs pos="0">
                <a:schemeClr val="bg1">
                  <a:lumMod val="88000"/>
                  <a:alpha val="0"/>
                </a:schemeClr>
              </a:gs>
              <a:gs pos="100000">
                <a:schemeClr val="bg1">
                  <a:lumMod val="69000"/>
                  <a:alpha val="25000"/>
                </a:schemeClr>
              </a:gs>
            </a:gsLst>
            <a:lin ang="10800000" scaled="1"/>
            <a:tileRect/>
          </a:gradFill>
          <a:miter lim="800000"/>
        </a:ln>
      </a:spPr>
      <a:bodyPr vert="horz" wrap="square" lIns="91440" tIns="0" rIns="91440" bIns="0" numCol="1" anchor="ctr" anchorCtr="0" compatLnSpc="1">
        <a:prstTxWarp prst="textNoShape">
          <a:avLst/>
        </a:prstTxWarp>
      </a:bodyPr>
      <a:lstStyle>
        <a:defPPr marL="571500" indent="-571500" algn="ctr">
          <a:buFont typeface="Arial" pitchFamily="34" charset="0"/>
          <a:buChar char="•"/>
          <a:defRPr sz="3600" dirty="0">
            <a:solidFill>
              <a:schemeClr val="accent5">
                <a:lumMod val="40000"/>
                <a:lumOff val="60000"/>
              </a:schemeClr>
            </a:solidFill>
          </a:defRPr>
        </a:defPPr>
      </a:lstStyle>
    </a:spDef>
    <a:txDef>
      <a:spPr bwMode="auto">
        <a:gradFill flip="none" rotWithShape="1">
          <a:gsLst>
            <a:gs pos="0">
              <a:schemeClr val="tx1">
                <a:lumMod val="75000"/>
                <a:shade val="30000"/>
                <a:satMod val="115000"/>
                <a:alpha val="0"/>
              </a:schemeClr>
            </a:gs>
            <a:gs pos="50000">
              <a:schemeClr val="tx1">
                <a:lumMod val="75000"/>
                <a:shade val="67500"/>
                <a:satMod val="115000"/>
                <a:alpha val="6000"/>
              </a:schemeClr>
            </a:gs>
            <a:gs pos="100000">
              <a:schemeClr val="tx1">
                <a:lumMod val="75000"/>
                <a:shade val="100000"/>
                <a:satMod val="115000"/>
                <a:alpha val="42000"/>
              </a:schemeClr>
            </a:gs>
          </a:gsLst>
          <a:lin ang="14400000" scaled="0"/>
          <a:tileRect/>
        </a:gradFill>
        <a:ln w="9525">
          <a:noFill/>
          <a:miter lim="800000"/>
          <a:headEnd/>
          <a:tailEnd/>
        </a:ln>
      </a:spPr>
      <a:bodyPr wrap="none" lIns="274320" tIns="91440" rIns="73025" bIns="0" anchor="t">
        <a:prstTxWarp prst="textNoShape">
          <a:avLst/>
        </a:prstTxWarp>
        <a:noAutofit/>
      </a:bodyPr>
      <a:lstStyle>
        <a:defPPr marL="741363" defTabSz="814388">
          <a:defRPr sz="2400" kern="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blank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2_blank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sco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100000">
              <a:srgbClr val="CFCFCF">
                <a:lumMod val="79000"/>
                <a:lumOff val="21000"/>
                <a:alpha val="4000"/>
              </a:srgbClr>
            </a:gs>
            <a:gs pos="0">
              <a:srgbClr val="E6E6E6">
                <a:shade val="100000"/>
                <a:satMod val="115000"/>
                <a:lumMod val="0"/>
                <a:lumOff val="100000"/>
                <a:alpha val="12000"/>
              </a:srgbClr>
            </a:gs>
          </a:gsLst>
          <a:path path="circle">
            <a:fillToRect l="50000" t="50000" r="50000" b="50000"/>
          </a:path>
          <a:tileRect/>
        </a:gradFill>
        <a:ln w="31750">
          <a:gradFill flip="none" rotWithShape="1">
            <a:gsLst>
              <a:gs pos="70800">
                <a:srgbClr val="BEBEBE">
                  <a:alpha val="26000"/>
                </a:srgbClr>
              </a:gs>
              <a:gs pos="0">
                <a:schemeClr val="bg1">
                  <a:lumMod val="88000"/>
                  <a:alpha val="0"/>
                </a:schemeClr>
              </a:gs>
              <a:gs pos="100000">
                <a:schemeClr val="bg1">
                  <a:lumMod val="69000"/>
                  <a:alpha val="25000"/>
                </a:schemeClr>
              </a:gs>
            </a:gsLst>
            <a:lin ang="10800000" scaled="1"/>
            <a:tileRect/>
          </a:gradFill>
          <a:miter lim="800000"/>
        </a:ln>
      </a:spPr>
      <a:bodyPr vert="horz" wrap="square" lIns="91440" tIns="0" rIns="91440" bIns="0" numCol="1" anchor="ctr" anchorCtr="0" compatLnSpc="1">
        <a:prstTxWarp prst="textNoShape">
          <a:avLst/>
        </a:prstTxWarp>
      </a:bodyPr>
      <a:lstStyle>
        <a:defPPr marL="571500" indent="-571500" algn="ctr">
          <a:buFont typeface="Arial" pitchFamily="34" charset="0"/>
          <a:buChar char="•"/>
          <a:defRPr sz="3600" dirty="0">
            <a:solidFill>
              <a:schemeClr val="accent5">
                <a:lumMod val="40000"/>
                <a:lumOff val="60000"/>
              </a:schemeClr>
            </a:solidFill>
          </a:defRPr>
        </a:defPPr>
      </a:lstStyle>
    </a:spDef>
    <a:txDef>
      <a:spPr bwMode="auto">
        <a:noFill/>
        <a:ln w="9525">
          <a:noFill/>
          <a:miter lim="800000"/>
          <a:headEnd/>
          <a:tailEnd/>
        </a:ln>
      </a:spPr>
      <a:bodyPr wrap="none" lIns="0" tIns="0" rIns="0" bIns="0" rtlCol="0" anchor="t">
        <a:prstTxWarp prst="textNoShape">
          <a:avLst/>
        </a:prstTxWarp>
        <a:spAutoFit/>
      </a:bodyPr>
      <a:lstStyle>
        <a:defPPr defTabSz="814388">
          <a:defRPr sz="1400" kern="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gradFill flip="none" rotWithShape="1">
          <a:gsLst>
            <a:gs pos="0">
              <a:schemeClr val="tx1">
                <a:lumMod val="75000"/>
                <a:shade val="30000"/>
                <a:satMod val="115000"/>
                <a:alpha val="0"/>
              </a:schemeClr>
            </a:gs>
            <a:gs pos="50000">
              <a:schemeClr val="tx1">
                <a:lumMod val="75000"/>
                <a:shade val="67500"/>
                <a:satMod val="115000"/>
                <a:alpha val="6000"/>
              </a:schemeClr>
            </a:gs>
            <a:gs pos="100000">
              <a:schemeClr val="tx1">
                <a:lumMod val="75000"/>
                <a:shade val="100000"/>
                <a:satMod val="115000"/>
                <a:alpha val="42000"/>
              </a:schemeClr>
            </a:gs>
          </a:gsLst>
          <a:lin ang="14400000" scaled="0"/>
          <a:tileRect/>
        </a:gradFill>
        <a:ln w="9525">
          <a:noFill/>
          <a:miter lim="800000"/>
          <a:headEnd/>
          <a:tailEnd/>
        </a:ln>
      </a:spPr>
      <a:bodyPr wrap="none" lIns="274320" tIns="91440" rIns="73025" bIns="0" anchor="t">
        <a:prstTxWarp prst="textNoShape">
          <a:avLst/>
        </a:prstTxWarp>
        <a:noAutofit/>
      </a:bodyPr>
      <a:lstStyle>
        <a:defPPr marL="741363" defTabSz="814388">
          <a:defRPr sz="2400" kern="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101111 Cisco on Cisco rollout of TelePresence</Template>
  <TotalTime>12017</TotalTime>
  <Words>191</Words>
  <Application>Microsoft Office PowerPoint</Application>
  <PresentationFormat>Skjermfremvisning (16:9)</PresentationFormat>
  <Paragraphs>67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Lysbildetitler</vt:lpstr>
      </vt:variant>
      <vt:variant>
        <vt:i4>13</vt:i4>
      </vt:variant>
    </vt:vector>
  </HeadingPairs>
  <TitlesOfParts>
    <vt:vector size="20" baseType="lpstr">
      <vt:lpstr>blank</vt:lpstr>
      <vt:lpstr>Cisco_Template_2010_Arial</vt:lpstr>
      <vt:lpstr>1_Custom Design</vt:lpstr>
      <vt:lpstr>1_blank</vt:lpstr>
      <vt:lpstr>2_blank</vt:lpstr>
      <vt:lpstr>2_Custom Design</vt:lpstr>
      <vt:lpstr>6_Custom Design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Cisco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Patricia Stang</dc:creator>
  <cp:lastModifiedBy>Lindahl Nyrud, Ina</cp:lastModifiedBy>
  <cp:revision>366</cp:revision>
  <cp:lastPrinted>2012-07-02T13:25:35Z</cp:lastPrinted>
  <dcterms:created xsi:type="dcterms:W3CDTF">2011-11-03T14:37:47Z</dcterms:created>
  <dcterms:modified xsi:type="dcterms:W3CDTF">2013-03-07T14:35:27Z</dcterms:modified>
</cp:coreProperties>
</file>